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ags/tag2.xml" ContentType="application/vnd.openxmlformats-officedocument.presentationml.tags+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slideLayouts/slideLayout1.xml" ContentType="application/vnd.openxmlformats-officedocument.presentationml.slideLayout+xml"/>
  <Default Extension="wav" ContentType="audio/wav"/>
  <Override PartName="/ppt/notesSlides/notesSlide15.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259" r:id="rId3"/>
    <p:sldId id="260" r:id="rId4"/>
    <p:sldId id="270" r:id="rId5"/>
    <p:sldId id="262" r:id="rId6"/>
    <p:sldId id="271" r:id="rId7"/>
    <p:sldId id="263" r:id="rId8"/>
    <p:sldId id="272" r:id="rId9"/>
    <p:sldId id="264" r:id="rId10"/>
    <p:sldId id="273" r:id="rId11"/>
    <p:sldId id="268" r:id="rId12"/>
    <p:sldId id="274" r:id="rId13"/>
    <p:sldId id="269" r:id="rId14"/>
    <p:sldId id="275" r:id="rId15"/>
    <p:sldId id="276" r:id="rId16"/>
  </p:sldIdLst>
  <p:sldSz cx="9144000" cy="6858000" type="screen4x3"/>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1896" autoAdjust="0"/>
  </p:normalViewPr>
  <p:slideViewPr>
    <p:cSldViewPr>
      <p:cViewPr>
        <p:scale>
          <a:sx n="84" d="100"/>
          <a:sy n="84" d="100"/>
        </p:scale>
        <p:origin x="-1152" y="-18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73" d="100"/>
          <a:sy n="73" d="100"/>
        </p:scale>
        <p:origin x="-2700" y="-102"/>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audio1.wav>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CFF5856-80C0-4742-A7E0-95BB7A6A52A3}" type="datetimeFigureOut">
              <a:rPr lang="en-US" smtClean="0"/>
              <a:pPr/>
              <a:t>11/20/2009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13795D6-3F1D-4452-BA28-133302699BD7}"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en.wikipedia.org/wiki/Self-Reconfiguring_Modular_Robotic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	</a:t>
            </a:r>
          </a:p>
          <a:p>
            <a:r>
              <a:rPr lang="en-US" dirty="0" smtClean="0"/>
              <a:t>	</a:t>
            </a:r>
            <a:r>
              <a:rPr lang="en-US" sz="1200" kern="1200" dirty="0" err="1" smtClean="0">
                <a:solidFill>
                  <a:schemeClr val="tx1"/>
                </a:solidFill>
                <a:latin typeface="+mn-lt"/>
                <a:ea typeface="+mn-ea"/>
                <a:cs typeface="+mn-cs"/>
              </a:rPr>
              <a:t>Claytronics</a:t>
            </a:r>
            <a:r>
              <a:rPr lang="en-US" sz="1200" kern="1200" baseline="0" dirty="0" smtClean="0">
                <a:solidFill>
                  <a:schemeClr val="tx1"/>
                </a:solidFill>
                <a:latin typeface="+mn-lt"/>
                <a:ea typeface="+mn-ea"/>
                <a:cs typeface="+mn-cs"/>
              </a:rPr>
              <a:t> is a collaborative research work engaged by Carnegie Mellon University of </a:t>
            </a:r>
            <a:r>
              <a:rPr lang="en-US" sz="1200" kern="1200" baseline="0" dirty="0" err="1" smtClean="0">
                <a:solidFill>
                  <a:schemeClr val="tx1"/>
                </a:solidFill>
                <a:latin typeface="+mn-lt"/>
                <a:ea typeface="+mn-ea"/>
                <a:cs typeface="+mn-cs"/>
              </a:rPr>
              <a:t>Washington.D.C</a:t>
            </a:r>
            <a:r>
              <a:rPr lang="en-US" sz="1200" kern="1200" baseline="0" dirty="0" smtClean="0">
                <a:solidFill>
                  <a:schemeClr val="tx1"/>
                </a:solidFill>
                <a:latin typeface="+mn-lt"/>
                <a:ea typeface="+mn-ea"/>
                <a:cs typeface="+mn-cs"/>
              </a:rPr>
              <a:t> and Intel Corp., It is a combination of Computer Science, Modular Robotics and Systems Nanotechnology that creates 3 – Dimensional display of Electronic Information.</a:t>
            </a:r>
            <a:r>
              <a:rPr lang="en-US" sz="1200" kern="1200" dirty="0" smtClean="0">
                <a:solidFill>
                  <a:schemeClr val="tx1"/>
                </a:solidFill>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A</a:t>
            </a:r>
            <a:r>
              <a:rPr lang="en-US" baseline="0" dirty="0" smtClean="0"/>
              <a:t> powerful new medium formed by billions of microscopic robots, each with computational sensors that enable it create object of our desire, expand it in shape and change their dimensions, </a:t>
            </a:r>
            <a:r>
              <a:rPr lang="en-US" sz="1200" kern="1200" dirty="0" smtClean="0">
                <a:solidFill>
                  <a:schemeClr val="tx1"/>
                </a:solidFill>
                <a:latin typeface="+mn-lt"/>
                <a:ea typeface="+mn-ea"/>
                <a:cs typeface="+mn-cs"/>
              </a:rPr>
              <a:t>The goal is to give tangible, interactive forms to information so that a user's senses will experience digital environments as though they are indistinguishable from reality.</a:t>
            </a:r>
            <a:r>
              <a:rPr lang="en-US" baseline="0" dirty="0" smtClean="0"/>
              <a:t> Bring your ideas to the table and let it take shape, form, </a:t>
            </a:r>
            <a:r>
              <a:rPr lang="en-US" baseline="0" dirty="0" err="1" smtClean="0"/>
              <a:t>colour</a:t>
            </a:r>
            <a:r>
              <a:rPr lang="en-US" baseline="0" dirty="0" smtClean="0"/>
              <a:t>…render dynamically using captured 3d data, you can now touch it, feel it, redesign, hold it in your hands, </a:t>
            </a:r>
            <a:r>
              <a:rPr lang="en-US" baseline="0" dirty="0" err="1" smtClean="0"/>
              <a:t>Claytronics</a:t>
            </a:r>
            <a:r>
              <a:rPr lang="en-US" baseline="0" dirty="0" smtClean="0"/>
              <a:t> is taking place across a rapidly advancing frontier, </a:t>
            </a:r>
            <a:r>
              <a:rPr lang="en-US" sz="1200" kern="1200" baseline="0" dirty="0" smtClean="0">
                <a:solidFill>
                  <a:schemeClr val="tx1"/>
                </a:solidFill>
                <a:latin typeface="+mn-lt"/>
                <a:ea typeface="+mn-ea"/>
                <a:cs typeface="+mn-cs"/>
              </a:rPr>
              <a:t>t</a:t>
            </a:r>
            <a:r>
              <a:rPr lang="en-US" sz="1200" kern="1200" dirty="0" smtClean="0">
                <a:solidFill>
                  <a:schemeClr val="tx1"/>
                </a:solidFill>
                <a:latin typeface="+mn-lt"/>
                <a:ea typeface="+mn-ea"/>
                <a:cs typeface="+mn-cs"/>
              </a:rPr>
              <a:t>his technology will help to drive breathtaking advances in the design and engineering of computing and hardware systems.  </a:t>
            </a:r>
            <a:r>
              <a:rPr lang="en-US" baseline="0" dirty="0" err="1" smtClean="0"/>
              <a:t>Claytronics</a:t>
            </a:r>
            <a:r>
              <a:rPr lang="en-US" baseline="0" dirty="0" smtClean="0"/>
              <a:t> is a programmable matter that transforms your imagination into reality</a:t>
            </a:r>
            <a:endParaRPr lang="en-US" sz="1200" kern="1200" dirty="0" smtClean="0">
              <a:solidFill>
                <a:schemeClr val="tx1"/>
              </a:solidFill>
              <a:latin typeface="+mn-lt"/>
              <a:ea typeface="+mn-ea"/>
              <a:cs typeface="+mn-cs"/>
            </a:endParaRPr>
          </a:p>
          <a:p>
            <a:endParaRPr lang="en-US" dirty="0" smtClean="0"/>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	Claytronics is taking place across a rapidly advancing frontier.   </a:t>
            </a:r>
          </a:p>
          <a:p>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a:t>
            </a:r>
            <a:endParaRPr lang="en-US" dirty="0"/>
          </a:p>
        </p:txBody>
      </p:sp>
      <p:sp>
        <p:nvSpPr>
          <p:cNvPr id="4" name="Slide Number Placeholder 3"/>
          <p:cNvSpPr>
            <a:spLocks noGrp="1"/>
          </p:cNvSpPr>
          <p:nvPr>
            <p:ph type="sldNum" sz="quarter" idx="10"/>
          </p:nvPr>
        </p:nvSpPr>
        <p:spPr/>
        <p:txBody>
          <a:bodyPr/>
          <a:lstStyle/>
          <a:p>
            <a:fld id="{2ACA257D-CC86-4B9B-A97D-7C4DF6AED70B}"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F13795D6-3F1D-4452-BA28-133302699BD7}"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err="1" smtClean="0"/>
              <a:t>Colour</a:t>
            </a:r>
            <a:r>
              <a:rPr lang="en-US" dirty="0" smtClean="0"/>
              <a:t> coding in </a:t>
            </a:r>
            <a:r>
              <a:rPr lang="en-US" dirty="0" err="1" smtClean="0"/>
              <a:t>claytronics</a:t>
            </a:r>
            <a:r>
              <a:rPr lang="en-US" baseline="0" dirty="0" smtClean="0"/>
              <a:t> is a combination of the object to display </a:t>
            </a:r>
          </a:p>
          <a:p>
            <a:r>
              <a:rPr lang="en-US" dirty="0" smtClean="0"/>
              <a:t>Programming languages such </a:t>
            </a:r>
            <a:r>
              <a:rPr lang="en-US" dirty="0" err="1" smtClean="0"/>
              <a:t>c++</a:t>
            </a:r>
            <a:r>
              <a:rPr lang="en-US" dirty="0" smtClean="0"/>
              <a:t> cannot possible control</a:t>
            </a:r>
            <a:r>
              <a:rPr lang="en-US" baseline="0" dirty="0" smtClean="0"/>
              <a:t> the flow these </a:t>
            </a:r>
            <a:r>
              <a:rPr lang="en-US" baseline="0" dirty="0" err="1" smtClean="0"/>
              <a:t>colour</a:t>
            </a:r>
            <a:r>
              <a:rPr lang="en-US" baseline="0" dirty="0" smtClean="0"/>
              <a:t> combination and </a:t>
            </a:r>
            <a:r>
              <a:rPr lang="en-US" baseline="0" dirty="0" err="1" smtClean="0"/>
              <a:t>catom</a:t>
            </a:r>
            <a:r>
              <a:rPr lang="en-US" baseline="0" dirty="0" smtClean="0"/>
              <a:t> movement, these concerns are controlled by a customized programming language called </a:t>
            </a:r>
            <a:r>
              <a:rPr lang="en-US" baseline="0" smtClean="0"/>
              <a:t>a meld, </a:t>
            </a:r>
            <a:endParaRPr lang="en-US" dirty="0"/>
          </a:p>
        </p:txBody>
      </p:sp>
      <p:sp>
        <p:nvSpPr>
          <p:cNvPr id="4" name="Slide Number Placeholder 3"/>
          <p:cNvSpPr>
            <a:spLocks noGrp="1"/>
          </p:cNvSpPr>
          <p:nvPr>
            <p:ph type="sldNum" sz="quarter" idx="10"/>
          </p:nvPr>
        </p:nvSpPr>
        <p:spPr/>
        <p:txBody>
          <a:bodyPr/>
          <a:lstStyle/>
          <a:p>
            <a:fld id="{F13795D6-3F1D-4452-BA28-133302699BD7}"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13795D6-3F1D-4452-BA28-133302699BD7}"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smtClean="0"/>
              <a:t>	Applications of the </a:t>
            </a:r>
            <a:r>
              <a:rPr lang="en-US" dirty="0" err="1" smtClean="0"/>
              <a:t>Claytronics</a:t>
            </a:r>
            <a:r>
              <a:rPr lang="en-US" dirty="0" smtClean="0"/>
              <a:t> are clearly wide. The object you have will be infinitely more</a:t>
            </a:r>
            <a:r>
              <a:rPr lang="en-US" baseline="0" dirty="0" smtClean="0"/>
              <a:t> flexible, a chair will morph into a chintz through the collaborative research of </a:t>
            </a:r>
            <a:r>
              <a:rPr lang="en-US" baseline="0" dirty="0" err="1" smtClean="0"/>
              <a:t>Claytronics</a:t>
            </a:r>
            <a:r>
              <a:rPr lang="en-US" baseline="0" dirty="0" smtClean="0"/>
              <a:t>. It is essentially necessary to create a new media type…way back from the telephone we had audio which allowed us to send voice and then we had video which allowed us to send voice and pictures.  The idea of </a:t>
            </a:r>
            <a:r>
              <a:rPr lang="en-US" baseline="0" dirty="0" err="1" smtClean="0"/>
              <a:t>claytronics</a:t>
            </a:r>
            <a:r>
              <a:rPr lang="en-US" baseline="0" dirty="0" smtClean="0"/>
              <a:t> is not just send sound and picture but actually the 3d shape itself.  </a:t>
            </a:r>
          </a:p>
          <a:p>
            <a:r>
              <a:rPr lang="en-US" baseline="0" dirty="0" smtClean="0"/>
              <a:t>	</a:t>
            </a:r>
            <a:r>
              <a:rPr lang="en-US" baseline="0" dirty="0" err="1" smtClean="0"/>
              <a:t>Claytronics</a:t>
            </a:r>
            <a:r>
              <a:rPr lang="en-US" baseline="0" dirty="0" smtClean="0"/>
              <a:t>  a form of programmable matter,  a collection of sub millimeter computer, these sub millimeter computers also called </a:t>
            </a:r>
            <a:r>
              <a:rPr lang="en-US" baseline="0" dirty="0" err="1" smtClean="0"/>
              <a:t>catoms</a:t>
            </a:r>
            <a:r>
              <a:rPr lang="en-US" baseline="0" dirty="0" smtClean="0"/>
              <a:t>. </a:t>
            </a:r>
            <a:r>
              <a:rPr lang="en-US" baseline="0" dirty="0" err="1" smtClean="0"/>
              <a:t>Claytronic</a:t>
            </a:r>
            <a:r>
              <a:rPr lang="en-US" baseline="0" dirty="0" smtClean="0"/>
              <a:t>  </a:t>
            </a:r>
            <a:r>
              <a:rPr lang="en-US" baseline="0" dirty="0" err="1" smtClean="0"/>
              <a:t>catoms</a:t>
            </a:r>
            <a:r>
              <a:rPr lang="en-US" baseline="0" dirty="0" smtClean="0"/>
              <a:t> are just like atoms which are the building block of everything in the universe, </a:t>
            </a:r>
            <a:r>
              <a:rPr lang="en-US" baseline="0" dirty="0" err="1" smtClean="0"/>
              <a:t>catoms</a:t>
            </a:r>
            <a:r>
              <a:rPr lang="en-US" baseline="0" dirty="0" smtClean="0"/>
              <a:t> are the basic units of </a:t>
            </a:r>
            <a:r>
              <a:rPr lang="en-US" baseline="0" dirty="0" err="1" smtClean="0"/>
              <a:t>claytronics</a:t>
            </a:r>
            <a:r>
              <a:rPr lang="en-US" baseline="0" dirty="0" smtClean="0"/>
              <a:t>, put enough of </a:t>
            </a:r>
            <a:r>
              <a:rPr lang="en-US" baseline="0" dirty="0" err="1" smtClean="0"/>
              <a:t>claytronics</a:t>
            </a:r>
            <a:r>
              <a:rPr lang="en-US" baseline="0" dirty="0" smtClean="0"/>
              <a:t> atoms together and give them a command and they can assemble themselves into just about anything you want. One of the challenges of </a:t>
            </a:r>
            <a:r>
              <a:rPr lang="en-US" baseline="0" dirty="0" err="1" smtClean="0"/>
              <a:t>claytronics</a:t>
            </a:r>
            <a:r>
              <a:rPr lang="en-US" baseline="0" dirty="0" smtClean="0"/>
              <a:t> is keeping these mini computers to one another.</a:t>
            </a:r>
          </a:p>
          <a:p>
            <a:r>
              <a:rPr lang="en-US" baseline="0" dirty="0" smtClean="0"/>
              <a:t>	As like the chintz with this revolution the art on your wall can change depending upon your mood. Your cell phone can turn into a laptop and when your work is done, back into a phone. But its most extraordinary application is how </a:t>
            </a:r>
            <a:r>
              <a:rPr lang="en-US" baseline="0" dirty="0" err="1" smtClean="0"/>
              <a:t>claytronics</a:t>
            </a:r>
            <a:r>
              <a:rPr lang="en-US" baseline="0" dirty="0" smtClean="0"/>
              <a:t> can revolutionize communication, one of the main goals of </a:t>
            </a:r>
            <a:r>
              <a:rPr lang="en-US" baseline="0" dirty="0" err="1" smtClean="0"/>
              <a:t>claytronics</a:t>
            </a:r>
            <a:r>
              <a:rPr lang="en-US" baseline="0" dirty="0" smtClean="0"/>
              <a:t> is to improve human to human communication, so you imagine having a call in the future, instead of hearing their voice you see them looking at you since they are made out of </a:t>
            </a:r>
            <a:r>
              <a:rPr lang="en-US" baseline="0" dirty="0" err="1" smtClean="0"/>
              <a:t>claytronics</a:t>
            </a:r>
            <a:r>
              <a:rPr lang="en-US" baseline="0" dirty="0" smtClean="0"/>
              <a:t>. Of course they are still where they were originally, and that way you can have a very real experience like being with somebody with their voice, picture and touch </a:t>
            </a:r>
          </a:p>
          <a:p>
            <a:r>
              <a:rPr lang="en-US" baseline="0" dirty="0" smtClean="0"/>
              <a:t>	</a:t>
            </a:r>
          </a:p>
          <a:p>
            <a:endParaRPr lang="en-US" dirty="0"/>
          </a:p>
        </p:txBody>
      </p:sp>
      <p:sp>
        <p:nvSpPr>
          <p:cNvPr id="4" name="Slide Number Placeholder 3"/>
          <p:cNvSpPr>
            <a:spLocks noGrp="1"/>
          </p:cNvSpPr>
          <p:nvPr>
            <p:ph type="sldNum" sz="quarter" idx="10"/>
          </p:nvPr>
        </p:nvSpPr>
        <p:spPr/>
        <p:txBody>
          <a:bodyPr/>
          <a:lstStyle/>
          <a:p>
            <a:fld id="{F13795D6-3F1D-4452-BA28-133302699BD7}"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13795D6-3F1D-4452-BA28-133302699BD7}"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13795D6-3F1D-4452-BA28-133302699BD7}" type="slidenum">
              <a:rPr lang="en-US" smtClean="0"/>
              <a:pPr/>
              <a:t>15</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13795D6-3F1D-4452-BA28-133302699BD7}"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smtClean="0"/>
              <a:t>	</a:t>
            </a:r>
            <a:r>
              <a:rPr lang="en-US" dirty="0" err="1" smtClean="0"/>
              <a:t>Catoms</a:t>
            </a:r>
            <a:r>
              <a:rPr lang="en-US" baseline="0" dirty="0" smtClean="0"/>
              <a:t> are the basic building blocks of </a:t>
            </a:r>
            <a:r>
              <a:rPr lang="en-US" baseline="0" dirty="0" err="1" smtClean="0"/>
              <a:t>Claytronics</a:t>
            </a:r>
            <a:r>
              <a:rPr lang="en-US" baseline="0" dirty="0" smtClean="0"/>
              <a:t>. The tube moving includes a CMOS die attached inside which altogether represent a </a:t>
            </a:r>
            <a:r>
              <a:rPr lang="en-US" baseline="0" dirty="0" err="1" smtClean="0"/>
              <a:t>Catom</a:t>
            </a:r>
            <a:r>
              <a:rPr lang="en-US" baseline="0" dirty="0" smtClean="0"/>
              <a:t>. </a:t>
            </a:r>
            <a:r>
              <a:rPr lang="en-US" dirty="0" smtClean="0"/>
              <a:t>The high voltage CMOS die is fabricated separately and is manually wire bonded to the tube before release. The tube has electrodes for power transfer,</a:t>
            </a:r>
            <a:r>
              <a:rPr lang="en-US" baseline="0" dirty="0" smtClean="0"/>
              <a:t> its moving on a power containing rail. The electric fields created by the voltage actuation on the rails push the tube to and fro.</a:t>
            </a:r>
            <a:r>
              <a:rPr lang="en-US" dirty="0" smtClean="0"/>
              <a:t> </a:t>
            </a:r>
            <a:endParaRPr lang="en-US" dirty="0"/>
          </a:p>
        </p:txBody>
      </p:sp>
      <p:sp>
        <p:nvSpPr>
          <p:cNvPr id="4" name="Slide Number Placeholder 3"/>
          <p:cNvSpPr>
            <a:spLocks noGrp="1"/>
          </p:cNvSpPr>
          <p:nvPr>
            <p:ph type="sldNum" sz="quarter" idx="10"/>
          </p:nvPr>
        </p:nvSpPr>
        <p:spPr/>
        <p:txBody>
          <a:bodyPr/>
          <a:lstStyle/>
          <a:p>
            <a:fld id="{F13795D6-3F1D-4452-BA28-133302699BD7}"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13795D6-3F1D-4452-BA28-133302699BD7}"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smtClean="0"/>
              <a:t>	The cubes are </a:t>
            </a:r>
            <a:r>
              <a:rPr lang="en-US" dirty="0" smtClean="0">
                <a:hlinkClick r:id="rId3" tooltip="http://en.wikipedia.org/wiki/Self-Reconfiguring_Modular_Robotics"/>
              </a:rPr>
              <a:t>modular robots</a:t>
            </a:r>
            <a:r>
              <a:rPr lang="en-US" dirty="0" smtClean="0"/>
              <a:t> ,</a:t>
            </a:r>
            <a:r>
              <a:rPr lang="en-US" baseline="0" dirty="0" smtClean="0"/>
              <a:t> these are the working representation of the </a:t>
            </a:r>
            <a:r>
              <a:rPr lang="en-US" baseline="0" dirty="0" err="1" smtClean="0"/>
              <a:t>Claytronics</a:t>
            </a:r>
            <a:r>
              <a:rPr lang="en-US" baseline="0" dirty="0" smtClean="0"/>
              <a:t> </a:t>
            </a:r>
            <a:r>
              <a:rPr lang="en-US" baseline="0" dirty="0" err="1" smtClean="0"/>
              <a:t>catoms</a:t>
            </a:r>
            <a:r>
              <a:rPr lang="en-US" baseline="0" dirty="0" smtClean="0"/>
              <a:t> in a much larger scale. These </a:t>
            </a:r>
            <a:r>
              <a:rPr lang="en-US" sz="1200" i="1" kern="1200" baseline="0" dirty="0" smtClean="0">
                <a:solidFill>
                  <a:schemeClr val="tx1"/>
                </a:solidFill>
                <a:latin typeface="+mn-lt"/>
                <a:ea typeface="+mn-ea"/>
                <a:cs typeface="+mn-cs"/>
              </a:rPr>
              <a:t>Self-reconfiguring materials are composed of ensembles of robotic modules that can reshape their form by downloading and running programs. </a:t>
            </a:r>
            <a:r>
              <a:rPr lang="en-US" sz="1200" kern="1200" baseline="0" dirty="0" smtClean="0">
                <a:solidFill>
                  <a:schemeClr val="tx1"/>
                </a:solidFill>
                <a:latin typeface="+mn-lt"/>
                <a:ea typeface="+mn-ea"/>
                <a:cs typeface="+mn-cs"/>
              </a:rPr>
              <a:t>By coordinating with their neighbors the cubes can restack themselves into a nearly infinite number of forms. The cubes are approximately the size of a brick, thus an ensemble of these cubes would be appropriate for applications such as furniture and structures.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	The cube is trying to take over the gravitational pull by trying a vertical uplift, it has two electrostatic latches that includes a number of sensors for the precision stacking, it has </a:t>
            </a:r>
            <a:r>
              <a:rPr lang="en-US" dirty="0" smtClean="0"/>
              <a:t>strong adhesion since Cube latches clasps one module to another,</a:t>
            </a:r>
            <a:r>
              <a:rPr lang="en-US" baseline="0" dirty="0" smtClean="0"/>
              <a:t> the design of the cube makes </a:t>
            </a:r>
            <a:r>
              <a:rPr lang="en-US" dirty="0" smtClean="0"/>
              <a:t>accurate and fast engagement, facile release and firm.</a:t>
            </a:r>
            <a:r>
              <a:rPr lang="en-US" baseline="0" dirty="0" smtClean="0"/>
              <a:t> </a:t>
            </a:r>
            <a:r>
              <a:rPr lang="en-US" dirty="0" smtClean="0"/>
              <a:t>H</a:t>
            </a:r>
            <a:r>
              <a:rPr lang="en-US" sz="1200" kern="1200" baseline="0" dirty="0" smtClean="0">
                <a:solidFill>
                  <a:schemeClr val="tx1"/>
                </a:solidFill>
                <a:latin typeface="+mn-lt"/>
                <a:ea typeface="+mn-ea"/>
                <a:cs typeface="+mn-cs"/>
              </a:rPr>
              <a:t>owever the complete prismatic cubes have six electrostatic latches with self powered automatic transmission control</a:t>
            </a:r>
            <a:endParaRPr lang="en-US" dirty="0"/>
          </a:p>
        </p:txBody>
      </p:sp>
      <p:sp>
        <p:nvSpPr>
          <p:cNvPr id="4" name="Slide Number Placeholder 3"/>
          <p:cNvSpPr>
            <a:spLocks noGrp="1"/>
          </p:cNvSpPr>
          <p:nvPr>
            <p:ph type="sldNum" sz="quarter" idx="10"/>
          </p:nvPr>
        </p:nvSpPr>
        <p:spPr/>
        <p:txBody>
          <a:bodyPr/>
          <a:lstStyle/>
          <a:p>
            <a:fld id="{C9553D59-414D-4F28-9CD5-8028AA2C44AE}"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13795D6-3F1D-4452-BA28-133302699BD7}"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smtClean="0"/>
              <a:t>	The planar </a:t>
            </a:r>
            <a:r>
              <a:rPr lang="en-US" dirty="0" err="1" smtClean="0"/>
              <a:t>catom</a:t>
            </a:r>
            <a:r>
              <a:rPr lang="en-US" dirty="0" smtClean="0"/>
              <a:t> is approximately 45 times larger in diameter than the millimeter scale </a:t>
            </a:r>
            <a:r>
              <a:rPr lang="en-US" dirty="0" err="1" smtClean="0"/>
              <a:t>catom</a:t>
            </a:r>
            <a:r>
              <a:rPr lang="en-US" dirty="0" smtClean="0"/>
              <a:t>, the green lights indicate the stress and</a:t>
            </a:r>
            <a:r>
              <a:rPr lang="en-US" baseline="0" dirty="0" smtClean="0"/>
              <a:t> pulling </a:t>
            </a:r>
            <a:r>
              <a:rPr lang="en-US" baseline="0" smtClean="0"/>
              <a:t>node points</a:t>
            </a:r>
            <a:endParaRPr lang="en-US" dirty="0" smtClean="0"/>
          </a:p>
          <a:p>
            <a:endParaRPr lang="en-US" dirty="0" smtClean="0"/>
          </a:p>
          <a:p>
            <a:r>
              <a:rPr lang="en-US" dirty="0" smtClean="0"/>
              <a:t>	The</a:t>
            </a:r>
            <a:r>
              <a:rPr lang="en-US" baseline="0" dirty="0" smtClean="0"/>
              <a:t> red nodes indicate the pulling latches and the blue ones are the gripping latches, communication to the 5</a:t>
            </a:r>
            <a:r>
              <a:rPr lang="en-US" baseline="30000" dirty="0" smtClean="0"/>
              <a:t>th</a:t>
            </a:r>
            <a:r>
              <a:rPr lang="en-US" baseline="0" dirty="0" smtClean="0"/>
              <a:t> and 6</a:t>
            </a:r>
            <a:r>
              <a:rPr lang="en-US" baseline="30000" dirty="0" smtClean="0"/>
              <a:t>th</a:t>
            </a:r>
            <a:r>
              <a:rPr lang="en-US" baseline="0" dirty="0" smtClean="0"/>
              <a:t> </a:t>
            </a:r>
            <a:r>
              <a:rPr lang="en-US" baseline="0" dirty="0" err="1" smtClean="0"/>
              <a:t>catoms</a:t>
            </a:r>
            <a:r>
              <a:rPr lang="en-US" baseline="0" dirty="0" smtClean="0"/>
              <a:t> is not possible until their </a:t>
            </a:r>
            <a:r>
              <a:rPr lang="en-US" baseline="0" dirty="0" err="1" smtClean="0"/>
              <a:t>regroupment</a:t>
            </a:r>
            <a:r>
              <a:rPr lang="en-US" baseline="0" dirty="0" smtClean="0"/>
              <a:t> since wireless communication is not possible between </a:t>
            </a:r>
            <a:r>
              <a:rPr lang="en-US" baseline="0" dirty="0" err="1" smtClean="0"/>
              <a:t>catoms</a:t>
            </a:r>
            <a:endParaRPr lang="en-US" baseline="0" dirty="0" smtClean="0"/>
          </a:p>
          <a:p>
            <a:r>
              <a:rPr lang="en-US" baseline="0" dirty="0" smtClean="0"/>
              <a:t>	This is a three dimensional display of a </a:t>
            </a:r>
            <a:r>
              <a:rPr lang="en-US" baseline="0" dirty="0" err="1" smtClean="0"/>
              <a:t>catom</a:t>
            </a:r>
            <a:r>
              <a:rPr lang="en-US" baseline="0" dirty="0" smtClean="0"/>
              <a:t> movement, the nodes are quite complicated reluctant to the structure they to host</a:t>
            </a:r>
            <a:endParaRPr lang="en-US" dirty="0" smtClean="0"/>
          </a:p>
        </p:txBody>
      </p:sp>
      <p:sp>
        <p:nvSpPr>
          <p:cNvPr id="4" name="Slide Number Placeholder 3"/>
          <p:cNvSpPr>
            <a:spLocks noGrp="1"/>
          </p:cNvSpPr>
          <p:nvPr>
            <p:ph type="sldNum" sz="quarter" idx="10"/>
          </p:nvPr>
        </p:nvSpPr>
        <p:spPr/>
        <p:txBody>
          <a:bodyPr/>
          <a:lstStyle/>
          <a:p>
            <a:fld id="{2ACA257D-CC86-4B9B-A97D-7C4DF6AED70B}"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13795D6-3F1D-4452-BA28-133302699BD7}"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Electrostatic</a:t>
            </a:r>
            <a:r>
              <a:rPr lang="en-US" baseline="0" dirty="0" smtClean="0"/>
              <a:t> latches are</a:t>
            </a:r>
            <a:r>
              <a:rPr lang="en-US" dirty="0" smtClean="0"/>
              <a:t> the most important component of a modular robotic system. It incorporates many innovative features into a simple, robust device for attaching adjacent modules to each other in a lattice-style robotic system.  The electrodes that form the latch fit into "genderless" faces constructed as star-shaped plastic frames carried by each module. A latch forms when the faces of two adjacent modules come together and create an electrostatic field between the flexible electrodes.</a:t>
            </a:r>
          </a:p>
          <a:p>
            <a:endParaRPr lang="en-US" dirty="0"/>
          </a:p>
        </p:txBody>
      </p:sp>
      <p:sp>
        <p:nvSpPr>
          <p:cNvPr id="4" name="Slide Number Placeholder 3"/>
          <p:cNvSpPr>
            <a:spLocks noGrp="1"/>
          </p:cNvSpPr>
          <p:nvPr>
            <p:ph type="sldNum" sz="quarter" idx="10"/>
          </p:nvPr>
        </p:nvSpPr>
        <p:spPr/>
        <p:txBody>
          <a:bodyPr/>
          <a:lstStyle/>
          <a:p>
            <a:fld id="{F13795D6-3F1D-4452-BA28-133302699BD7}"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3"/>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8EBB6B9-118C-49C6-99DB-52A6DF3EF533}" type="datetimeFigureOut">
              <a:rPr lang="en-US" smtClean="0"/>
              <a:pPr/>
              <a:t>11/20/2009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189DCB-9509-40D1-AFA2-95C7B5505AE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8EBB6B9-118C-49C6-99DB-52A6DF3EF533}" type="datetimeFigureOut">
              <a:rPr lang="en-US" smtClean="0"/>
              <a:pPr/>
              <a:t>11/20/2009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189DCB-9509-40D1-AFA2-95C7B5505AE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1" y="274642"/>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1" y="274642"/>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8EBB6B9-118C-49C6-99DB-52A6DF3EF533}" type="datetimeFigureOut">
              <a:rPr lang="en-US" smtClean="0"/>
              <a:pPr/>
              <a:t>11/20/2009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189DCB-9509-40D1-AFA2-95C7B5505AE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8EBB6B9-118C-49C6-99DB-52A6DF3EF533}" type="datetimeFigureOut">
              <a:rPr lang="en-US" smtClean="0"/>
              <a:pPr/>
              <a:t>11/20/2009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189DCB-9509-40D1-AFA2-95C7B5505AE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4406904"/>
            <a:ext cx="7772400" cy="136207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4"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8EBB6B9-118C-49C6-99DB-52A6DF3EF533}" type="datetimeFigureOut">
              <a:rPr lang="en-US" smtClean="0"/>
              <a:pPr/>
              <a:t>11/20/2009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189DCB-9509-40D1-AFA2-95C7B5505AE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1"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1"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8EBB6B9-118C-49C6-99DB-52A6DF3EF533}" type="datetimeFigureOut">
              <a:rPr lang="en-US" smtClean="0"/>
              <a:pPr/>
              <a:t>11/20/2009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189DCB-9509-40D1-AFA2-95C7B5505AE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5" y="1535113"/>
            <a:ext cx="4040189"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5" y="2174875"/>
            <a:ext cx="4040189"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31" y="1535113"/>
            <a:ext cx="4041774"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31" y="2174875"/>
            <a:ext cx="4041774"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8EBB6B9-118C-49C6-99DB-52A6DF3EF533}" type="datetimeFigureOut">
              <a:rPr lang="en-US" smtClean="0"/>
              <a:pPr/>
              <a:t>11/20/2009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8189DCB-9509-40D1-AFA2-95C7B5505AE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8EBB6B9-118C-49C6-99DB-52A6DF3EF533}" type="datetimeFigureOut">
              <a:rPr lang="en-US" smtClean="0"/>
              <a:pPr/>
              <a:t>11/20/2009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8189DCB-9509-40D1-AFA2-95C7B5505AE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EBB6B9-118C-49C6-99DB-52A6DF3EF533}" type="datetimeFigureOut">
              <a:rPr lang="en-US" smtClean="0"/>
              <a:pPr/>
              <a:t>11/20/2009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8189DCB-9509-40D1-AFA2-95C7B5505AE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3"/>
            <a:ext cx="3008314" cy="1162051"/>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4"/>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435104"/>
            <a:ext cx="300831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8EBB6B9-118C-49C6-99DB-52A6DF3EF533}" type="datetimeFigureOut">
              <a:rPr lang="en-US" smtClean="0"/>
              <a:pPr/>
              <a:t>11/20/2009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189DCB-9509-40D1-AFA2-95C7B5505AE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41"/>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8EBB6B9-118C-49C6-99DB-52A6DF3EF533}" type="datetimeFigureOut">
              <a:rPr lang="en-US" smtClean="0"/>
              <a:pPr/>
              <a:t>11/20/2009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189DCB-9509-40D1-AFA2-95C7B5505AE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7"/>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6"/>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EBB6B9-118C-49C6-99DB-52A6DF3EF533}" type="datetimeFigureOut">
              <a:rPr lang="en-US" smtClean="0"/>
              <a:pPr/>
              <a:t>11/20/2009</a:t>
            </a:fld>
            <a:endParaRPr lang="en-US"/>
          </a:p>
        </p:txBody>
      </p:sp>
      <p:sp>
        <p:nvSpPr>
          <p:cNvPr id="5" name="Footer Placeholder 4"/>
          <p:cNvSpPr>
            <a:spLocks noGrp="1"/>
          </p:cNvSpPr>
          <p:nvPr>
            <p:ph type="ftr" sz="quarter" idx="3"/>
          </p:nvPr>
        </p:nvSpPr>
        <p:spPr>
          <a:xfrm>
            <a:off x="3124200" y="6356356"/>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6"/>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189DCB-9509-40D1-AFA2-95C7B5505AE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9.xml"/><Relationship Id="rId7" Type="http://schemas.openxmlformats.org/officeDocument/2006/relationships/image" Target="../media/image2.png"/><Relationship Id="rId12" Type="http://schemas.openxmlformats.org/officeDocument/2006/relationships/image" Target="../media/image7.png"/><Relationship Id="rId2" Type="http://schemas.openxmlformats.org/officeDocument/2006/relationships/video" Target="file:///E:\videos\carDesign_12_vo_H264.mpg" TargetMode="External"/><Relationship Id="rId1" Type="http://schemas.openxmlformats.org/officeDocument/2006/relationships/tags" Target="../tags/tag2.xml"/><Relationship Id="rId6" Type="http://schemas.openxmlformats.org/officeDocument/2006/relationships/image" Target="../media/image1.png"/><Relationship Id="rId11" Type="http://schemas.openxmlformats.org/officeDocument/2006/relationships/image" Target="../media/image6.png"/><Relationship Id="rId5" Type="http://schemas.openxmlformats.org/officeDocument/2006/relationships/audio" Target="../media/audio1.wav"/><Relationship Id="rId10" Type="http://schemas.openxmlformats.org/officeDocument/2006/relationships/image" Target="../media/image5.png"/><Relationship Id="rId4" Type="http://schemas.openxmlformats.org/officeDocument/2006/relationships/notesSlide" Target="../notesSlides/notesSlide1.xm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audio" Target="../media/audio1.wav"/><Relationship Id="rId7"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image" Target="../media/image13.png"/><Relationship Id="rId5" Type="http://schemas.openxmlformats.org/officeDocument/2006/relationships/image" Target="../media/image29.png"/><Relationship Id="rId10" Type="http://schemas.openxmlformats.org/officeDocument/2006/relationships/image" Target="../media/image36.png"/><Relationship Id="rId4" Type="http://schemas.openxmlformats.org/officeDocument/2006/relationships/image" Target="../media/image8.png"/><Relationship Id="rId9" Type="http://schemas.openxmlformats.org/officeDocument/2006/relationships/image" Target="../media/image23.png"/></Relationships>
</file>

<file path=ppt/slides/_rels/slide11.xml.rels><?xml version="1.0" encoding="UTF-8" standalone="yes"?>
<Relationships xmlns="http://schemas.openxmlformats.org/package/2006/relationships"><Relationship Id="rId8" Type="http://schemas.openxmlformats.org/officeDocument/2006/relationships/audio" Target="../media/audio1.wav"/><Relationship Id="rId13" Type="http://schemas.openxmlformats.org/officeDocument/2006/relationships/image" Target="../media/image41.png"/><Relationship Id="rId3" Type="http://schemas.openxmlformats.org/officeDocument/2006/relationships/video" Target="file:///E:\videos\Using%20MELD%20for%20Reconfiguration_%20Trumpet%20.wmv" TargetMode="External"/><Relationship Id="rId7" Type="http://schemas.openxmlformats.org/officeDocument/2006/relationships/notesSlide" Target="../notesSlides/notesSlide11.xml"/><Relationship Id="rId12" Type="http://schemas.openxmlformats.org/officeDocument/2006/relationships/image" Target="../media/image40.png"/><Relationship Id="rId2" Type="http://schemas.openxmlformats.org/officeDocument/2006/relationships/video" Target="file:///E:\videos\man.wmv" TargetMode="External"/><Relationship Id="rId1" Type="http://schemas.openxmlformats.org/officeDocument/2006/relationships/video" Target="file:///E:\videos\MELD_%20Allowing%20complex%20behaviors%20using%20terse%20code%20.wmv" TargetMode="External"/><Relationship Id="rId6" Type="http://schemas.openxmlformats.org/officeDocument/2006/relationships/slideLayout" Target="../slideLayouts/slideLayout2.xml"/><Relationship Id="rId11" Type="http://schemas.openxmlformats.org/officeDocument/2006/relationships/image" Target="../media/image39.png"/><Relationship Id="rId5" Type="http://schemas.openxmlformats.org/officeDocument/2006/relationships/video" Target="file:///E:\videos\distributed.wmv" TargetMode="External"/><Relationship Id="rId15" Type="http://schemas.openxmlformats.org/officeDocument/2006/relationships/image" Target="../media/image3.png"/><Relationship Id="rId10" Type="http://schemas.openxmlformats.org/officeDocument/2006/relationships/image" Target="../media/image38.png"/><Relationship Id="rId4" Type="http://schemas.openxmlformats.org/officeDocument/2006/relationships/video" Target="file:///E:\videos\MM-scale%20tube%20bending%20simulation%20.wmv" TargetMode="External"/><Relationship Id="rId9" Type="http://schemas.openxmlformats.org/officeDocument/2006/relationships/image" Target="../media/image37.png"/><Relationship Id="rId14" Type="http://schemas.openxmlformats.org/officeDocument/2006/relationships/image" Target="../media/image42.jpeg"/></Relationships>
</file>

<file path=ppt/slides/_rels/slide12.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audio" Target="../media/audio1.wav"/><Relationship Id="rId7"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image" Target="../media/image43.png"/><Relationship Id="rId5" Type="http://schemas.openxmlformats.org/officeDocument/2006/relationships/image" Target="../media/image29.png"/><Relationship Id="rId10" Type="http://schemas.openxmlformats.org/officeDocument/2006/relationships/image" Target="../media/image45.png"/><Relationship Id="rId4" Type="http://schemas.openxmlformats.org/officeDocument/2006/relationships/image" Target="../media/image8.png"/><Relationship Id="rId9" Type="http://schemas.openxmlformats.org/officeDocument/2006/relationships/image" Target="../media/image23.png"/></Relationships>
</file>

<file path=ppt/slides/_rels/slide13.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slideLayout" Target="../slideLayouts/slideLayout2.xml"/><Relationship Id="rId7" Type="http://schemas.openxmlformats.org/officeDocument/2006/relationships/image" Target="../media/image47.png"/><Relationship Id="rId2" Type="http://schemas.openxmlformats.org/officeDocument/2006/relationships/video" Target="file:///E:\videos\Claytronics%20-%20Gates%20Hillman%20Complex%20.wmv" TargetMode="External"/><Relationship Id="rId1" Type="http://schemas.openxmlformats.org/officeDocument/2006/relationships/video" Target="file:///E:\videos\NEXT%20WORLD%20-%20Intel%20Claytronics%20(Programmable%20Matter).wmv" TargetMode="External"/><Relationship Id="rId6" Type="http://schemas.openxmlformats.org/officeDocument/2006/relationships/image" Target="../media/image46.png"/><Relationship Id="rId5" Type="http://schemas.openxmlformats.org/officeDocument/2006/relationships/audio" Target="../media/audio1.wav"/><Relationship Id="rId4" Type="http://schemas.openxmlformats.org/officeDocument/2006/relationships/notesSlide" Target="../notesSlides/notesSlide13.xml"/><Relationship Id="rId9"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8.png"/><Relationship Id="rId7" Type="http://schemas.openxmlformats.org/officeDocument/2006/relationships/image" Target="../media/image49.png"/><Relationship Id="rId2" Type="http://schemas.openxmlformats.org/officeDocument/2006/relationships/notesSlide" Target="../notesSlides/notesSlide14.xml"/><Relationship Id="rId1" Type="http://schemas.openxmlformats.org/officeDocument/2006/relationships/slideLayout" Target="../slideLayouts/slideLayout9.xml"/><Relationship Id="rId6" Type="http://schemas.openxmlformats.org/officeDocument/2006/relationships/image" Target="../media/image34.png"/><Relationship Id="rId5" Type="http://schemas.openxmlformats.org/officeDocument/2006/relationships/image" Target="../media/image43.png"/><Relationship Id="rId4" Type="http://schemas.openxmlformats.org/officeDocument/2006/relationships/image" Target="../media/image29.png"/><Relationship Id="rId9" Type="http://schemas.openxmlformats.org/officeDocument/2006/relationships/image" Target="../media/image50.png"/></Relationships>
</file>

<file path=ppt/slides/_rels/slide15.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audio" Target="../media/audio1.wav"/><Relationship Id="rId7"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9.xml"/><Relationship Id="rId6" Type="http://schemas.openxmlformats.org/officeDocument/2006/relationships/image" Target="../media/image43.png"/><Relationship Id="rId11" Type="http://schemas.openxmlformats.org/officeDocument/2006/relationships/image" Target="../media/image51.png"/><Relationship Id="rId5" Type="http://schemas.openxmlformats.org/officeDocument/2006/relationships/image" Target="../media/image29.png"/><Relationship Id="rId10" Type="http://schemas.openxmlformats.org/officeDocument/2006/relationships/image" Target="../media/image3.png"/><Relationship Id="rId4" Type="http://schemas.openxmlformats.org/officeDocument/2006/relationships/image" Target="../media/image8.png"/><Relationship Id="rId9" Type="http://schemas.openxmlformats.org/officeDocument/2006/relationships/image" Target="../media/image23.png"/></Relationships>
</file>

<file path=ppt/slides/_rels/slide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audio" Target="../media/audio1.wav"/><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3.png"/><Relationship Id="rId2" Type="http://schemas.openxmlformats.org/officeDocument/2006/relationships/slideLayout" Target="../slideLayouts/slideLayout9.xml"/><Relationship Id="rId1" Type="http://schemas.openxmlformats.org/officeDocument/2006/relationships/video" Target="file:///E:\videos\1X_tube_back-and-forth.wmv" TargetMode="External"/><Relationship Id="rId6" Type="http://schemas.openxmlformats.org/officeDocument/2006/relationships/image" Target="../media/image16.jpeg"/><Relationship Id="rId5" Type="http://schemas.openxmlformats.org/officeDocument/2006/relationships/image" Target="../media/image15.png"/><Relationship Id="rId4" Type="http://schemas.openxmlformats.org/officeDocument/2006/relationships/audio" Target="../media/audio1.wav"/></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audio" Target="../media/audio1.wav"/><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8.png"/><Relationship Id="rId4" Type="http://schemas.openxmlformats.org/officeDocument/2006/relationships/image" Target="../media/image8.png"/><Relationship Id="rId9" Type="http://schemas.openxmlformats.org/officeDocument/2006/relationships/image" Target="../media/image17.png"/></Relationships>
</file>

<file path=ppt/slides/_rels/slide5.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slideLayout" Target="../slideLayouts/slideLayout9.xml"/><Relationship Id="rId7" Type="http://schemas.openxmlformats.org/officeDocument/2006/relationships/image" Target="../media/image20.png"/><Relationship Id="rId2" Type="http://schemas.openxmlformats.org/officeDocument/2006/relationships/video" Target="file:///E:\videos\block%20catoms%20first%20test%20run%20.wmv" TargetMode="External"/><Relationship Id="rId1" Type="http://schemas.openxmlformats.org/officeDocument/2006/relationships/video" Target="file:///E:\videos\prismatic%20cubes%20walking%20.wmv" TargetMode="External"/><Relationship Id="rId6" Type="http://schemas.openxmlformats.org/officeDocument/2006/relationships/image" Target="../media/image19.png"/><Relationship Id="rId5" Type="http://schemas.openxmlformats.org/officeDocument/2006/relationships/audio" Target="../media/audio1.wav"/><Relationship Id="rId4" Type="http://schemas.openxmlformats.org/officeDocument/2006/relationships/notesSlide" Target="../notesSlides/notesSlide5.xml"/><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audio" Target="../media/audio1.wav"/><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image" Target="../media/image13.png"/><Relationship Id="rId5" Type="http://schemas.openxmlformats.org/officeDocument/2006/relationships/image" Target="../media/image11.png"/><Relationship Id="rId10" Type="http://schemas.openxmlformats.org/officeDocument/2006/relationships/image" Target="../media/image24.png"/><Relationship Id="rId4" Type="http://schemas.openxmlformats.org/officeDocument/2006/relationships/image" Target="../media/image8.png"/><Relationship Id="rId9" Type="http://schemas.openxmlformats.org/officeDocument/2006/relationships/image" Target="../media/image23.png"/></Relationships>
</file>

<file path=ppt/slides/_rels/slide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video" Target="file:///E:\videos\claytronics-3d-sweep.wmv" TargetMode="External"/><Relationship Id="rId7" Type="http://schemas.openxmlformats.org/officeDocument/2006/relationships/image" Target="../media/image25.png"/><Relationship Id="rId2" Type="http://schemas.openxmlformats.org/officeDocument/2006/relationships/video" Target="file:///E:\videos\claytronics-2d-sweep.mpg" TargetMode="External"/><Relationship Id="rId1" Type="http://schemas.openxmlformats.org/officeDocument/2006/relationships/video" Target="file:///E:\videos\March07-catom-trio-overhead-uncompressed.avi" TargetMode="External"/><Relationship Id="rId6" Type="http://schemas.openxmlformats.org/officeDocument/2006/relationships/audio" Target="../media/audio1.wav"/><Relationship Id="rId11" Type="http://schemas.openxmlformats.org/officeDocument/2006/relationships/image" Target="../media/image3.png"/><Relationship Id="rId5" Type="http://schemas.openxmlformats.org/officeDocument/2006/relationships/notesSlide" Target="../notesSlides/notesSlide7.xml"/><Relationship Id="rId10" Type="http://schemas.openxmlformats.org/officeDocument/2006/relationships/image" Target="../media/image28.jpeg"/><Relationship Id="rId4" Type="http://schemas.openxmlformats.org/officeDocument/2006/relationships/slideLayout" Target="../slideLayouts/slideLayout2.xml"/><Relationship Id="rId9" Type="http://schemas.openxmlformats.org/officeDocument/2006/relationships/image" Target="../media/image27.png"/></Relationships>
</file>

<file path=ppt/slides/_rels/slide8.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audio" Target="../media/audio1.wav"/><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3.png"/><Relationship Id="rId5" Type="http://schemas.openxmlformats.org/officeDocument/2006/relationships/image" Target="../media/image29.png"/><Relationship Id="rId10" Type="http://schemas.openxmlformats.org/officeDocument/2006/relationships/image" Target="../media/image31.png"/><Relationship Id="rId4" Type="http://schemas.openxmlformats.org/officeDocument/2006/relationships/image" Target="../media/image8.png"/><Relationship Id="rId9"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ideo" Target="file:///E:\videos\ElectricLatchWorking1.wmv" TargetMode="External"/><Relationship Id="rId6" Type="http://schemas.openxmlformats.org/officeDocument/2006/relationships/image" Target="../media/image33.jpeg"/><Relationship Id="rId5" Type="http://schemas.openxmlformats.org/officeDocument/2006/relationships/image" Target="../media/image32.png"/><Relationship Id="rId4" Type="http://schemas.openxmlformats.org/officeDocument/2006/relationships/audio" Target="../media/audio1.wav"/></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descr="New Picture (3).bmp"/>
          <p:cNvPicPr>
            <a:picLocks noChangeAspect="1"/>
          </p:cNvPicPr>
          <p:nvPr/>
        </p:nvPicPr>
        <p:blipFill>
          <a:blip r:embed="rId6"/>
          <a:stretch>
            <a:fillRect/>
          </a:stretch>
        </p:blipFill>
        <p:spPr>
          <a:xfrm>
            <a:off x="2014" y="-7388"/>
            <a:ext cx="9139976" cy="6872788"/>
          </a:xfrm>
          <a:prstGeom prst="rect">
            <a:avLst/>
          </a:prstGeom>
        </p:spPr>
      </p:pic>
      <p:pic>
        <p:nvPicPr>
          <p:cNvPr id="13" name="carDesign_12_vo_H264.mpg">
            <a:hlinkClick r:id="" action="ppaction://media"/>
          </p:cNvPr>
          <p:cNvPicPr>
            <a:picLocks noRot="1" noChangeAspect="1"/>
          </p:cNvPicPr>
          <p:nvPr>
            <a:videoFile r:link="rId2"/>
          </p:nvPr>
        </p:nvPicPr>
        <p:blipFill>
          <a:blip r:embed="rId7"/>
          <a:stretch>
            <a:fillRect/>
          </a:stretch>
        </p:blipFill>
        <p:spPr>
          <a:xfrm>
            <a:off x="990606" y="990600"/>
            <a:ext cx="7148197" cy="4873771"/>
          </a:xfrm>
          <a:prstGeom prst="rect">
            <a:avLst/>
          </a:prstGeom>
          <a:ln>
            <a:noFill/>
          </a:ln>
          <a:effectLst>
            <a:softEdge rad="112500"/>
          </a:effectLst>
        </p:spPr>
      </p:pic>
      <p:pic>
        <p:nvPicPr>
          <p:cNvPr id="5" name="Picture 4" descr="New Picture.bmp"/>
          <p:cNvPicPr>
            <a:picLocks noChangeAspect="1"/>
          </p:cNvPicPr>
          <p:nvPr/>
        </p:nvPicPr>
        <p:blipFill>
          <a:blip r:embed="rId8"/>
          <a:stretch>
            <a:fillRect/>
          </a:stretch>
        </p:blipFill>
        <p:spPr>
          <a:xfrm>
            <a:off x="7162801" y="6248404"/>
            <a:ext cx="1804760" cy="471428"/>
          </a:xfrm>
          <a:prstGeom prst="rect">
            <a:avLst/>
          </a:prstGeom>
        </p:spPr>
      </p:pic>
      <p:pic>
        <p:nvPicPr>
          <p:cNvPr id="9" name="Picture 2"/>
          <p:cNvPicPr>
            <a:picLocks noChangeAspect="1" noChangeArrowheads="1"/>
          </p:cNvPicPr>
          <p:nvPr/>
        </p:nvPicPr>
        <p:blipFill>
          <a:blip r:embed="rId9"/>
          <a:stretch>
            <a:fillRect/>
          </a:stretch>
        </p:blipFill>
        <p:spPr bwMode="auto">
          <a:xfrm>
            <a:off x="381003" y="990601"/>
            <a:ext cx="3352010" cy="2374879"/>
          </a:xfrm>
          <a:prstGeom prst="rect">
            <a:avLst/>
          </a:prstGeom>
          <a:ln>
            <a:noFill/>
          </a:ln>
          <a:effectLst>
            <a:softEdge rad="112500"/>
          </a:effectLst>
        </p:spPr>
      </p:pic>
      <p:pic>
        <p:nvPicPr>
          <p:cNvPr id="10" name="Picture 2"/>
          <p:cNvPicPr>
            <a:picLocks noChangeAspect="1" noChangeArrowheads="1"/>
          </p:cNvPicPr>
          <p:nvPr/>
        </p:nvPicPr>
        <p:blipFill>
          <a:blip r:embed="rId10"/>
          <a:stretch>
            <a:fillRect/>
          </a:stretch>
        </p:blipFill>
        <p:spPr bwMode="auto">
          <a:xfrm>
            <a:off x="6172200" y="4114804"/>
            <a:ext cx="2792938" cy="1861960"/>
          </a:xfrm>
          <a:prstGeom prst="rect">
            <a:avLst/>
          </a:prstGeom>
          <a:ln>
            <a:noFill/>
          </a:ln>
          <a:effectLst>
            <a:softEdge rad="112500"/>
          </a:effectLst>
        </p:spPr>
      </p:pic>
      <p:pic>
        <p:nvPicPr>
          <p:cNvPr id="11" name="Picture 2"/>
          <p:cNvPicPr>
            <a:picLocks noChangeAspect="1" noChangeArrowheads="1"/>
          </p:cNvPicPr>
          <p:nvPr/>
        </p:nvPicPr>
        <p:blipFill>
          <a:blip r:embed="rId11"/>
          <a:stretch>
            <a:fillRect/>
          </a:stretch>
        </p:blipFill>
        <p:spPr bwMode="auto">
          <a:xfrm>
            <a:off x="3657600" y="2286005"/>
            <a:ext cx="2555350" cy="2512223"/>
          </a:xfrm>
          <a:prstGeom prst="rect">
            <a:avLst/>
          </a:prstGeom>
          <a:ln>
            <a:noFill/>
          </a:ln>
          <a:effectLst>
            <a:softEdge rad="112500"/>
          </a:effectLst>
        </p:spPr>
      </p:pic>
      <p:pic>
        <p:nvPicPr>
          <p:cNvPr id="8" name="Picture 7" descr="New Picture (4).bmp"/>
          <p:cNvPicPr>
            <a:picLocks noChangeAspect="1"/>
          </p:cNvPicPr>
          <p:nvPr/>
        </p:nvPicPr>
        <p:blipFill>
          <a:blip r:embed="rId12"/>
          <a:stretch>
            <a:fillRect/>
          </a:stretch>
        </p:blipFill>
        <p:spPr>
          <a:xfrm>
            <a:off x="0" y="990601"/>
            <a:ext cx="9144000" cy="5093009"/>
          </a:xfrm>
          <a:prstGeom prst="rect">
            <a:avLst/>
          </a:prstGeom>
        </p:spPr>
      </p:pic>
    </p:spTree>
    <p:custDataLst>
      <p:tags r:id="rId1"/>
    </p:custDataLst>
  </p:cSld>
  <p:clrMapOvr>
    <a:masterClrMapping/>
  </p:clrMapOvr>
  <p:transition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xit" presetSubtype="0" fill="hold" nodeType="afterEffect">
                                  <p:stCondLst>
                                    <p:cond delay="6000"/>
                                  </p:stCondLst>
                                  <p:childTnLst>
                                    <p:anim calcmode="lin" valueType="num">
                                      <p:cBhvr>
                                        <p:cTn id="6" dur="1000"/>
                                        <p:tgtEl>
                                          <p:spTgt spid="5"/>
                                        </p:tgtEl>
                                        <p:attrNameLst>
                                          <p:attrName>ppt_w</p:attrName>
                                        </p:attrNameLst>
                                      </p:cBhvr>
                                      <p:tavLst>
                                        <p:tav tm="0">
                                          <p:val>
                                            <p:strVal val="ppt_w"/>
                                          </p:val>
                                        </p:tav>
                                        <p:tav tm="100000">
                                          <p:val>
                                            <p:strVal val="ppt_w*0.70"/>
                                          </p:val>
                                        </p:tav>
                                      </p:tavLst>
                                    </p:anim>
                                    <p:anim calcmode="lin" valueType="num">
                                      <p:cBhvr>
                                        <p:cTn id="7" dur="1000"/>
                                        <p:tgtEl>
                                          <p:spTgt spid="5"/>
                                        </p:tgtEl>
                                        <p:attrNameLst>
                                          <p:attrName>ppt_h</p:attrName>
                                        </p:attrNameLst>
                                      </p:cBhvr>
                                      <p:tavLst>
                                        <p:tav tm="0">
                                          <p:val>
                                            <p:strVal val="ppt_h"/>
                                          </p:val>
                                        </p:tav>
                                        <p:tav tm="100000">
                                          <p:val>
                                            <p:strVal val="ppt_h"/>
                                          </p:val>
                                        </p:tav>
                                      </p:tavLst>
                                    </p:anim>
                                    <p:animEffect transition="out" filter="fade">
                                      <p:cBhvr>
                                        <p:cTn id="8" dur="1000"/>
                                        <p:tgtEl>
                                          <p:spTgt spid="5"/>
                                        </p:tgtEl>
                                      </p:cBhvr>
                                    </p:animEffect>
                                    <p:set>
                                      <p:cBhvr>
                                        <p:cTn id="9" dur="1" fill="hold">
                                          <p:stCondLst>
                                            <p:cond delay="999"/>
                                          </p:stCondLst>
                                        </p:cTn>
                                        <p:tgtEl>
                                          <p:spTgt spid="5"/>
                                        </p:tgtEl>
                                        <p:attrNameLst>
                                          <p:attrName>style.visibility</p:attrName>
                                        </p:attrNameLst>
                                      </p:cBhvr>
                                      <p:to>
                                        <p:strVal val="hidden"/>
                                      </p:to>
                                    </p:set>
                                  </p:childTnLst>
                                  <p:subTnLst>
                                    <p:audio>
                                      <p:cMediaNode>
                                        <p:cTn display="0" masterRel="sameClick">
                                          <p:stCondLst>
                                            <p:cond evt="begin" delay="0">
                                              <p:tn val="5"/>
                                            </p:cond>
                                          </p:stCondLst>
                                          <p:endCondLst>
                                            <p:cond evt="onStopAudio" delay="0">
                                              <p:tgtEl>
                                                <p:sldTgt/>
                                              </p:tgtEl>
                                            </p:cond>
                                          </p:endCondLst>
                                        </p:cTn>
                                        <p:tgtEl>
                                          <p:sndTgt r:embed="rId5" name="click.wav" builtIn="1"/>
                                        </p:tgtEl>
                                      </p:cMediaNode>
                                    </p:audio>
                                  </p:subTnLst>
                                </p:cTn>
                              </p:par>
                            </p:childTnLst>
                          </p:cTn>
                        </p:par>
                        <p:par>
                          <p:cTn id="10" fill="hold">
                            <p:stCondLst>
                              <p:cond delay="7000"/>
                            </p:stCondLst>
                            <p:childTnLst>
                              <p:par>
                                <p:cTn id="11" presetID="6" presetClass="emph" presetSubtype="0" fill="hold" nodeType="afterEffect">
                                  <p:stCondLst>
                                    <p:cond delay="0"/>
                                  </p:stCondLst>
                                  <p:childTnLst>
                                    <p:animScale>
                                      <p:cBhvr>
                                        <p:cTn id="12" dur="2000" fill="hold"/>
                                        <p:tgtEl>
                                          <p:spTgt spid="8"/>
                                        </p:tgtEl>
                                      </p:cBhvr>
                                      <p:by x="8000" y="8000"/>
                                    </p:animScale>
                                  </p:childTnLst>
                                </p:cTn>
                              </p:par>
                            </p:childTnLst>
                          </p:cTn>
                        </p:par>
                        <p:par>
                          <p:cTn id="13" fill="hold">
                            <p:stCondLst>
                              <p:cond delay="9000"/>
                            </p:stCondLst>
                            <p:childTnLst>
                              <p:par>
                                <p:cTn id="14" presetID="49" presetClass="path" presetSubtype="0" accel="50000" decel="50000" fill="hold" nodeType="afterEffect">
                                  <p:stCondLst>
                                    <p:cond delay="0"/>
                                  </p:stCondLst>
                                  <p:childTnLst>
                                    <p:animMotion origin="layout" path="M 0 3.7037E-7 L 0.43333 0.45093 " pathEditMode="relative" rAng="0" ptsTypes="AA">
                                      <p:cBhvr>
                                        <p:cTn id="15" dur="1000" fill="hold"/>
                                        <p:tgtEl>
                                          <p:spTgt spid="8"/>
                                        </p:tgtEl>
                                        <p:attrNameLst>
                                          <p:attrName>ppt_x</p:attrName>
                                          <p:attrName>ppt_y</p:attrName>
                                        </p:attrNameLst>
                                      </p:cBhvr>
                                      <p:rCtr x="217" y="225"/>
                                    </p:animMotion>
                                  </p:childTnLst>
                                </p:cTn>
                              </p:par>
                            </p:childTnLst>
                          </p:cTn>
                        </p:par>
                        <p:par>
                          <p:cTn id="16" fill="hold">
                            <p:stCondLst>
                              <p:cond delay="10000"/>
                            </p:stCondLst>
                            <p:childTnLst>
                              <p:par>
                                <p:cTn id="17" presetID="29"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1000" fill="hold"/>
                                        <p:tgtEl>
                                          <p:spTgt spid="12"/>
                                        </p:tgtEl>
                                        <p:attrNameLst>
                                          <p:attrName>ppt_x</p:attrName>
                                        </p:attrNameLst>
                                      </p:cBhvr>
                                      <p:tavLst>
                                        <p:tav tm="0">
                                          <p:val>
                                            <p:strVal val="#ppt_x-.2"/>
                                          </p:val>
                                        </p:tav>
                                        <p:tav tm="100000">
                                          <p:val>
                                            <p:strVal val="#ppt_x"/>
                                          </p:val>
                                        </p:tav>
                                      </p:tavLst>
                                    </p:anim>
                                    <p:anim calcmode="lin" valueType="num">
                                      <p:cBhvr>
                                        <p:cTn id="20" dur="1000" fill="hold"/>
                                        <p:tgtEl>
                                          <p:spTgt spid="12"/>
                                        </p:tgtEl>
                                        <p:attrNameLst>
                                          <p:attrName>ppt_y</p:attrName>
                                        </p:attrNameLst>
                                      </p:cBhvr>
                                      <p:tavLst>
                                        <p:tav tm="0">
                                          <p:val>
                                            <p:strVal val="#ppt_y"/>
                                          </p:val>
                                        </p:tav>
                                        <p:tav tm="100000">
                                          <p:val>
                                            <p:strVal val="#ppt_y"/>
                                          </p:val>
                                        </p:tav>
                                      </p:tavLst>
                                    </p:anim>
                                    <p:animEffect transition="in" filter="wipe(right)" prLst="gradientSize: 0.1">
                                      <p:cBhvr>
                                        <p:cTn id="21" dur="1000"/>
                                        <p:tgtEl>
                                          <p:spTgt spid="12"/>
                                        </p:tgtEl>
                                      </p:cBhvr>
                                    </p:animEffect>
                                  </p:childTnLst>
                                </p:cTn>
                              </p:par>
                            </p:childTnLst>
                          </p:cTn>
                        </p:par>
                        <p:par>
                          <p:cTn id="22" fill="hold">
                            <p:stCondLst>
                              <p:cond delay="11000"/>
                            </p:stCondLst>
                            <p:childTnLst>
                              <p:par>
                                <p:cTn id="23" presetID="53" presetClass="entr" presetSubtype="0" fill="hold" nodeType="after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ppt_w</p:attrName>
                                        </p:attrNameLst>
                                      </p:cBhvr>
                                      <p:tavLst>
                                        <p:tav tm="0">
                                          <p:val>
                                            <p:fltVal val="0"/>
                                          </p:val>
                                        </p:tav>
                                        <p:tav tm="100000">
                                          <p:val>
                                            <p:strVal val="#ppt_w"/>
                                          </p:val>
                                        </p:tav>
                                      </p:tavLst>
                                    </p:anim>
                                    <p:anim calcmode="lin" valueType="num">
                                      <p:cBhvr>
                                        <p:cTn id="26" dur="500" fill="hold"/>
                                        <p:tgtEl>
                                          <p:spTgt spid="9"/>
                                        </p:tgtEl>
                                        <p:attrNameLst>
                                          <p:attrName>ppt_h</p:attrName>
                                        </p:attrNameLst>
                                      </p:cBhvr>
                                      <p:tavLst>
                                        <p:tav tm="0">
                                          <p:val>
                                            <p:fltVal val="0"/>
                                          </p:val>
                                        </p:tav>
                                        <p:tav tm="100000">
                                          <p:val>
                                            <p:strVal val="#ppt_h"/>
                                          </p:val>
                                        </p:tav>
                                      </p:tavLst>
                                    </p:anim>
                                    <p:animEffect transition="in" filter="fade">
                                      <p:cBhvr>
                                        <p:cTn id="27" dur="500"/>
                                        <p:tgtEl>
                                          <p:spTgt spid="9"/>
                                        </p:tgtEl>
                                      </p:cBhvr>
                                    </p:animEffect>
                                  </p:childTnLst>
                                  <p:subTnLst>
                                    <p:audio>
                                      <p:cMediaNode>
                                        <p:cTn display="0" masterRel="sameClick">
                                          <p:stCondLst>
                                            <p:cond evt="begin" delay="0">
                                              <p:tn val="23"/>
                                            </p:cond>
                                          </p:stCondLst>
                                          <p:endCondLst>
                                            <p:cond evt="onStopAudio" delay="0">
                                              <p:tgtEl>
                                                <p:sldTgt/>
                                              </p:tgtEl>
                                            </p:cond>
                                          </p:endCondLst>
                                        </p:cTn>
                                        <p:tgtEl>
                                          <p:sndTgt r:embed="rId5" name="click.wav" builtIn="1"/>
                                        </p:tgtEl>
                                      </p:cMediaNode>
                                    </p:audio>
                                  </p:subTnLst>
                                </p:cTn>
                              </p:par>
                            </p:childTnLst>
                          </p:cTn>
                        </p:par>
                        <p:par>
                          <p:cTn id="28" fill="hold">
                            <p:stCondLst>
                              <p:cond delay="11500"/>
                            </p:stCondLst>
                            <p:childTnLst>
                              <p:par>
                                <p:cTn id="29" presetID="53" presetClass="entr" presetSubtype="0"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2000" fill="hold"/>
                                        <p:tgtEl>
                                          <p:spTgt spid="11"/>
                                        </p:tgtEl>
                                        <p:attrNameLst>
                                          <p:attrName>ppt_w</p:attrName>
                                        </p:attrNameLst>
                                      </p:cBhvr>
                                      <p:tavLst>
                                        <p:tav tm="0">
                                          <p:val>
                                            <p:fltVal val="0"/>
                                          </p:val>
                                        </p:tav>
                                        <p:tav tm="100000">
                                          <p:val>
                                            <p:strVal val="#ppt_w"/>
                                          </p:val>
                                        </p:tav>
                                      </p:tavLst>
                                    </p:anim>
                                    <p:anim calcmode="lin" valueType="num">
                                      <p:cBhvr>
                                        <p:cTn id="32" dur="2000" fill="hold"/>
                                        <p:tgtEl>
                                          <p:spTgt spid="11"/>
                                        </p:tgtEl>
                                        <p:attrNameLst>
                                          <p:attrName>ppt_h</p:attrName>
                                        </p:attrNameLst>
                                      </p:cBhvr>
                                      <p:tavLst>
                                        <p:tav tm="0">
                                          <p:val>
                                            <p:fltVal val="0"/>
                                          </p:val>
                                        </p:tav>
                                        <p:tav tm="100000">
                                          <p:val>
                                            <p:strVal val="#ppt_h"/>
                                          </p:val>
                                        </p:tav>
                                      </p:tavLst>
                                    </p:anim>
                                    <p:animEffect transition="in" filter="fade">
                                      <p:cBhvr>
                                        <p:cTn id="33" dur="2000"/>
                                        <p:tgtEl>
                                          <p:spTgt spid="11"/>
                                        </p:tgtEl>
                                      </p:cBhvr>
                                    </p:animEffect>
                                  </p:childTnLst>
                                  <p:subTnLst>
                                    <p:audio>
                                      <p:cMediaNode>
                                        <p:cTn display="0" masterRel="sameClick">
                                          <p:stCondLst>
                                            <p:cond evt="begin" delay="0">
                                              <p:tn val="29"/>
                                            </p:cond>
                                          </p:stCondLst>
                                          <p:endCondLst>
                                            <p:cond evt="onStopAudio" delay="0">
                                              <p:tgtEl>
                                                <p:sldTgt/>
                                              </p:tgtEl>
                                            </p:cond>
                                          </p:endCondLst>
                                        </p:cTn>
                                        <p:tgtEl>
                                          <p:sndTgt r:embed="rId5" name="click.wav" builtIn="1"/>
                                        </p:tgtEl>
                                      </p:cMediaNode>
                                    </p:audio>
                                  </p:subTnLst>
                                </p:cTn>
                              </p:par>
                            </p:childTnLst>
                          </p:cTn>
                        </p:par>
                        <p:par>
                          <p:cTn id="34" fill="hold">
                            <p:stCondLst>
                              <p:cond delay="13500"/>
                            </p:stCondLst>
                            <p:childTnLst>
                              <p:par>
                                <p:cTn id="35" presetID="53" presetClass="entr" presetSubtype="0" fill="hold" nodeType="after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ppt_w</p:attrName>
                                        </p:attrNameLst>
                                      </p:cBhvr>
                                      <p:tavLst>
                                        <p:tav tm="0">
                                          <p:val>
                                            <p:fltVal val="0"/>
                                          </p:val>
                                        </p:tav>
                                        <p:tav tm="100000">
                                          <p:val>
                                            <p:strVal val="#ppt_w"/>
                                          </p:val>
                                        </p:tav>
                                      </p:tavLst>
                                    </p:anim>
                                    <p:anim calcmode="lin" valueType="num">
                                      <p:cBhvr>
                                        <p:cTn id="38" dur="500" fill="hold"/>
                                        <p:tgtEl>
                                          <p:spTgt spid="10"/>
                                        </p:tgtEl>
                                        <p:attrNameLst>
                                          <p:attrName>ppt_h</p:attrName>
                                        </p:attrNameLst>
                                      </p:cBhvr>
                                      <p:tavLst>
                                        <p:tav tm="0">
                                          <p:val>
                                            <p:fltVal val="0"/>
                                          </p:val>
                                        </p:tav>
                                        <p:tav tm="100000">
                                          <p:val>
                                            <p:strVal val="#ppt_h"/>
                                          </p:val>
                                        </p:tav>
                                      </p:tavLst>
                                    </p:anim>
                                    <p:animEffect transition="in" filter="fade">
                                      <p:cBhvr>
                                        <p:cTn id="39" dur="500"/>
                                        <p:tgtEl>
                                          <p:spTgt spid="10"/>
                                        </p:tgtEl>
                                      </p:cBhvr>
                                    </p:animEffect>
                                  </p:childTnLst>
                                  <p:subTnLst>
                                    <p:audio>
                                      <p:cMediaNode>
                                        <p:cTn display="0" masterRel="sameClick">
                                          <p:stCondLst>
                                            <p:cond evt="begin" delay="0">
                                              <p:tn val="35"/>
                                            </p:cond>
                                          </p:stCondLst>
                                          <p:endCondLst>
                                            <p:cond evt="onStopAudio" delay="0">
                                              <p:tgtEl>
                                                <p:sldTgt/>
                                              </p:tgtEl>
                                            </p:cond>
                                          </p:endCondLst>
                                        </p:cTn>
                                        <p:tgtEl>
                                          <p:sndTgt r:embed="rId5" name="click.wav" builtIn="1"/>
                                        </p:tgtEl>
                                      </p:cMediaNode>
                                    </p:audio>
                                  </p:subTnLst>
                                </p:cTn>
                              </p:par>
                            </p:childTnLst>
                          </p:cTn>
                        </p:par>
                        <p:par>
                          <p:cTn id="40" fill="hold">
                            <p:stCondLst>
                              <p:cond delay="14000"/>
                            </p:stCondLst>
                            <p:childTnLst>
                              <p:par>
                                <p:cTn id="41" presetID="6" presetClass="emph" presetSubtype="0" fill="hold" nodeType="afterEffect">
                                  <p:stCondLst>
                                    <p:cond delay="1000"/>
                                  </p:stCondLst>
                                  <p:childTnLst>
                                    <p:animScale>
                                      <p:cBhvr>
                                        <p:cTn id="42" dur="500" fill="hold"/>
                                        <p:tgtEl>
                                          <p:spTgt spid="9"/>
                                        </p:tgtEl>
                                      </p:cBhvr>
                                      <p:by x="0" y="0"/>
                                    </p:animScale>
                                  </p:childTnLst>
                                </p:cTn>
                              </p:par>
                            </p:childTnLst>
                          </p:cTn>
                        </p:par>
                        <p:par>
                          <p:cTn id="43" fill="hold">
                            <p:stCondLst>
                              <p:cond delay="15500"/>
                            </p:stCondLst>
                            <p:childTnLst>
                              <p:par>
                                <p:cTn id="44" presetID="6" presetClass="emph" presetSubtype="0" fill="hold" nodeType="afterEffect">
                                  <p:stCondLst>
                                    <p:cond delay="0"/>
                                  </p:stCondLst>
                                  <p:childTnLst>
                                    <p:animScale>
                                      <p:cBhvr>
                                        <p:cTn id="45" dur="500" fill="hold"/>
                                        <p:tgtEl>
                                          <p:spTgt spid="11"/>
                                        </p:tgtEl>
                                      </p:cBhvr>
                                      <p:by x="0" y="0"/>
                                    </p:animScale>
                                  </p:childTnLst>
                                </p:cTn>
                              </p:par>
                            </p:childTnLst>
                          </p:cTn>
                        </p:par>
                        <p:par>
                          <p:cTn id="46" fill="hold">
                            <p:stCondLst>
                              <p:cond delay="16000"/>
                            </p:stCondLst>
                            <p:childTnLst>
                              <p:par>
                                <p:cTn id="47" presetID="6" presetClass="emph" presetSubtype="0" fill="hold" nodeType="afterEffect">
                                  <p:stCondLst>
                                    <p:cond delay="0"/>
                                  </p:stCondLst>
                                  <p:childTnLst>
                                    <p:animScale>
                                      <p:cBhvr>
                                        <p:cTn id="48" dur="500" fill="hold"/>
                                        <p:tgtEl>
                                          <p:spTgt spid="10"/>
                                        </p:tgtEl>
                                      </p:cBhvr>
                                      <p:by x="0" y="0"/>
                                    </p:animScale>
                                  </p:childTnLst>
                                </p:cTn>
                              </p:par>
                            </p:childTnLst>
                          </p:cTn>
                        </p:par>
                        <p:par>
                          <p:cTn id="49" fill="hold">
                            <p:stCondLst>
                              <p:cond delay="16500"/>
                            </p:stCondLst>
                            <p:childTnLst>
                              <p:par>
                                <p:cTn id="50" presetID="26" presetClass="emph" presetSubtype="0" fill="hold" nodeType="afterEffect">
                                  <p:stCondLst>
                                    <p:cond delay="0"/>
                                  </p:stCondLst>
                                  <p:childTnLst>
                                    <p:animEffect transition="out" filter="fade">
                                      <p:cBhvr>
                                        <p:cTn id="51" dur="500" tmFilter="0, 0; .2, .5; .8, .5; 1, 0"/>
                                        <p:tgtEl>
                                          <p:spTgt spid="8"/>
                                        </p:tgtEl>
                                      </p:cBhvr>
                                    </p:animEffect>
                                    <p:animScale>
                                      <p:cBhvr>
                                        <p:cTn id="52" dur="250" autoRev="1" fill="hold"/>
                                        <p:tgtEl>
                                          <p:spTgt spid="8"/>
                                        </p:tgtEl>
                                      </p:cBhvr>
                                      <p:by x="105000" y="105000"/>
                                    </p:animScale>
                                  </p:childTnLst>
                                </p:cTn>
                              </p:par>
                              <p:par>
                                <p:cTn id="53" presetID="4" presetClass="entr" presetSubtype="32" fill="hold" nodeType="with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box(out)">
                                      <p:cBhvr>
                                        <p:cTn id="55" dur="500"/>
                                        <p:tgtEl>
                                          <p:spTgt spid="13"/>
                                        </p:tgtEl>
                                      </p:cBhvr>
                                    </p:animEffect>
                                  </p:childTnLst>
                                  <p:subTnLst>
                                    <p:audio>
                                      <p:cMediaNode>
                                        <p:cTn display="0" masterRel="sameClick">
                                          <p:stCondLst>
                                            <p:cond evt="begin" delay="0">
                                              <p:tn val="53"/>
                                            </p:cond>
                                          </p:stCondLst>
                                          <p:endCondLst>
                                            <p:cond evt="onStopAudio" delay="0">
                                              <p:tgtEl>
                                                <p:sldTgt/>
                                              </p:tgtEl>
                                            </p:cond>
                                          </p:endCondLst>
                                        </p:cTn>
                                        <p:tgtEl>
                                          <p:sndTgt r:embed="rId5" name="click.wav" builtIn="1"/>
                                        </p:tgtEl>
                                      </p:cMediaNode>
                                    </p:audio>
                                  </p:subTnLst>
                                </p:cTn>
                              </p:par>
                            </p:childTnLst>
                          </p:cTn>
                        </p:par>
                        <p:par>
                          <p:cTn id="56" fill="hold">
                            <p:stCondLst>
                              <p:cond delay="17000"/>
                            </p:stCondLst>
                            <p:childTnLst>
                              <p:par>
                                <p:cTn id="57" presetID="1" presetClass="mediacall" presetSubtype="0" fill="hold" nodeType="afterEffect">
                                  <p:stCondLst>
                                    <p:cond delay="0"/>
                                  </p:stCondLst>
                                  <p:childTnLst>
                                    <p:cmd type="call" cmd="playFrom(0.0)">
                                      <p:cBhvr>
                                        <p:cTn id="58" dur="59601" fill="hold"/>
                                        <p:tgtEl>
                                          <p:spTgt spid="13"/>
                                        </p:tgtEl>
                                      </p:cBhvr>
                                    </p:cmd>
                                  </p:childTnLst>
                                </p:cTn>
                              </p:par>
                            </p:childTnLst>
                          </p:cTn>
                        </p:par>
                        <p:par>
                          <p:cTn id="59" fill="hold">
                            <p:stCondLst>
                              <p:cond delay="76601"/>
                            </p:stCondLst>
                            <p:childTnLst>
                              <p:par>
                                <p:cTn id="60" presetID="53" presetClass="exit" presetSubtype="0" fill="hold" nodeType="afterEffect">
                                  <p:stCondLst>
                                    <p:cond delay="0"/>
                                  </p:stCondLst>
                                  <p:childTnLst>
                                    <p:anim calcmode="lin" valueType="num">
                                      <p:cBhvr>
                                        <p:cTn id="61" dur="500"/>
                                        <p:tgtEl>
                                          <p:spTgt spid="13"/>
                                        </p:tgtEl>
                                        <p:attrNameLst>
                                          <p:attrName>ppt_w</p:attrName>
                                        </p:attrNameLst>
                                      </p:cBhvr>
                                      <p:tavLst>
                                        <p:tav tm="0">
                                          <p:val>
                                            <p:strVal val="ppt_w"/>
                                          </p:val>
                                        </p:tav>
                                        <p:tav tm="100000">
                                          <p:val>
                                            <p:fltVal val="0"/>
                                          </p:val>
                                        </p:tav>
                                      </p:tavLst>
                                    </p:anim>
                                    <p:anim calcmode="lin" valueType="num">
                                      <p:cBhvr>
                                        <p:cTn id="62" dur="500"/>
                                        <p:tgtEl>
                                          <p:spTgt spid="13"/>
                                        </p:tgtEl>
                                        <p:attrNameLst>
                                          <p:attrName>ppt_h</p:attrName>
                                        </p:attrNameLst>
                                      </p:cBhvr>
                                      <p:tavLst>
                                        <p:tav tm="0">
                                          <p:val>
                                            <p:strVal val="ppt_h"/>
                                          </p:val>
                                        </p:tav>
                                        <p:tav tm="100000">
                                          <p:val>
                                            <p:fltVal val="0"/>
                                          </p:val>
                                        </p:tav>
                                      </p:tavLst>
                                    </p:anim>
                                    <p:animEffect transition="out" filter="fade">
                                      <p:cBhvr>
                                        <p:cTn id="63" dur="500"/>
                                        <p:tgtEl>
                                          <p:spTgt spid="13"/>
                                        </p:tgtEl>
                                      </p:cBhvr>
                                    </p:animEffect>
                                    <p:set>
                                      <p:cBhvr>
                                        <p:cTn id="64" dur="1" fill="hold">
                                          <p:stCondLst>
                                            <p:cond delay="499"/>
                                          </p:stCondLst>
                                        </p:cTn>
                                        <p:tgtEl>
                                          <p:spTgt spid="13"/>
                                        </p:tgtEl>
                                        <p:attrNameLst>
                                          <p:attrName>style.visibility</p:attrName>
                                        </p:attrNameLst>
                                      </p:cBhvr>
                                      <p:to>
                                        <p:strVal val="hidden"/>
                                      </p:to>
                                    </p:set>
                                    <p:cmd type="call" cmd="stop">
                                      <p:cBhvr>
                                        <p:cTn id="65" dur="1">
                                          <p:stCondLst>
                                            <p:cond delay="499"/>
                                          </p:stCondLst>
                                        </p:cTn>
                                        <p:tgtEl>
                                          <p:spTgt spid="13"/>
                                        </p:tgtEl>
                                      </p:cBhvr>
                                    </p:cmd>
                                  </p:childTnLst>
                                </p:cTn>
                              </p:par>
                            </p:childTnLst>
                          </p:cTn>
                        </p:par>
                        <p:par>
                          <p:cTn id="66" fill="hold">
                            <p:stCondLst>
                              <p:cond delay="77101"/>
                            </p:stCondLst>
                            <p:childTnLst>
                              <p:par>
                                <p:cTn id="67" presetID="1" presetClass="exit" presetSubtype="0" fill="hold" nodeType="afterEffect">
                                  <p:stCondLst>
                                    <p:cond delay="0"/>
                                  </p:stCondLst>
                                  <p:childTnLst>
                                    <p:set>
                                      <p:cBhvr>
                                        <p:cTn id="68" dur="1" fill="hold">
                                          <p:stCondLst>
                                            <p:cond delay="0"/>
                                          </p:stCondLst>
                                        </p:cTn>
                                        <p:tgtEl>
                                          <p:spTgt spid="12"/>
                                        </p:tgtEl>
                                        <p:attrNameLst>
                                          <p:attrName>style.visibility</p:attrName>
                                        </p:attrNameLst>
                                      </p:cBhvr>
                                      <p:to>
                                        <p:strVal val="hidden"/>
                                      </p:to>
                                    </p:set>
                                  </p:childTnLst>
                                </p:cTn>
                              </p:par>
                            </p:childTnLst>
                          </p:cTn>
                        </p:par>
                        <p:par>
                          <p:cTn id="69" fill="hold">
                            <p:stCondLst>
                              <p:cond delay="77101"/>
                            </p:stCondLst>
                            <p:childTnLst>
                              <p:par>
                                <p:cTn id="70" presetID="6" presetClass="emph" presetSubtype="0" fill="hold" nodeType="afterEffect">
                                  <p:stCondLst>
                                    <p:cond delay="0"/>
                                  </p:stCondLst>
                                  <p:childTnLst>
                                    <p:animScale>
                                      <p:cBhvr>
                                        <p:cTn id="71" dur="2000" fill="hold"/>
                                        <p:tgtEl>
                                          <p:spTgt spid="8"/>
                                        </p:tgtEl>
                                      </p:cBhvr>
                                      <p:by x="1230000" y="1230000"/>
                                    </p:animScale>
                                  </p:childTnLst>
                                  <p:subTnLst>
                                    <p:audio>
                                      <p:cMediaNode>
                                        <p:cTn display="0" masterRel="sameClick">
                                          <p:stCondLst>
                                            <p:cond evt="begin" delay="0">
                                              <p:tn val="70"/>
                                            </p:cond>
                                          </p:stCondLst>
                                          <p:endCondLst>
                                            <p:cond evt="onStopAudio" delay="0">
                                              <p:tgtEl>
                                                <p:sldTgt/>
                                              </p:tgtEl>
                                            </p:cond>
                                          </p:endCondLst>
                                        </p:cTn>
                                        <p:tgtEl>
                                          <p:sndTgt r:embed="rId5" name="click.wav" builtIn="1"/>
                                        </p:tgtEl>
                                      </p:cMediaNode>
                                    </p:audio>
                                  </p:subTnLst>
                                </p:cTn>
                              </p:par>
                              <p:par>
                                <p:cTn id="72" presetID="49" presetClass="path" presetSubtype="0" accel="50000" decel="50000" fill="hold" nodeType="withEffect">
                                  <p:stCondLst>
                                    <p:cond delay="0"/>
                                  </p:stCondLst>
                                  <p:childTnLst>
                                    <p:animMotion origin="layout" path="M 0.43333 0.45084 L 0 0.00648 " pathEditMode="relative" rAng="0" ptsTypes="AA">
                                      <p:cBhvr>
                                        <p:cTn id="73" dur="2000" fill="hold"/>
                                        <p:tgtEl>
                                          <p:spTgt spid="8"/>
                                        </p:tgtEl>
                                        <p:attrNameLst>
                                          <p:attrName>ppt_x</p:attrName>
                                          <p:attrName>ppt_y</p:attrName>
                                        </p:attrNameLst>
                                      </p:cBhvr>
                                      <p:rCtr x="-217" y="-222"/>
                                    </p:animMotion>
                                  </p:childTnLst>
                                </p:cTn>
                              </p:par>
                            </p:childTnLst>
                          </p:cTn>
                        </p:par>
                      </p:childTnLst>
                    </p:cTn>
                  </p:par>
                </p:childTnLst>
              </p:cTn>
              <p:prevCondLst>
                <p:cond evt="onPrev" delay="0">
                  <p:tgtEl>
                    <p:sldTgt/>
                  </p:tgtEl>
                </p:cond>
              </p:prevCondLst>
              <p:nextCondLst>
                <p:cond evt="onNext" delay="0">
                  <p:tgtEl>
                    <p:sldTgt/>
                  </p:tgtEl>
                </p:cond>
              </p:nextCondLst>
            </p:seq>
            <p:seq concurrent="1" nextAc="seek">
              <p:cTn id="74" restart="whenNotActive" fill="hold" evtFilter="cancelBubble" nodeType="interactiveSeq">
                <p:stCondLst>
                  <p:cond evt="onClick" delay="0">
                    <p:tgtEl>
                      <p:spTgt spid="13"/>
                    </p:tgtEl>
                  </p:cond>
                </p:stCondLst>
                <p:endSync evt="end" delay="0">
                  <p:rtn val="all"/>
                </p:endSync>
                <p:childTnLst>
                  <p:par>
                    <p:cTn id="75" fill="hold">
                      <p:stCondLst>
                        <p:cond delay="0"/>
                      </p:stCondLst>
                      <p:childTnLst>
                        <p:par>
                          <p:cTn id="76" fill="hold">
                            <p:stCondLst>
                              <p:cond delay="0"/>
                            </p:stCondLst>
                            <p:childTnLst>
                              <p:par>
                                <p:cTn id="77" presetID="2" presetClass="mediacall" presetSubtype="0" fill="hold" nodeType="clickEffect">
                                  <p:stCondLst>
                                    <p:cond delay="0"/>
                                  </p:stCondLst>
                                  <p:childTnLst>
                                    <p:cmd type="call" cmd="togglePause">
                                      <p:cBhvr>
                                        <p:cTn id="78" dur="1" fill="hold"/>
                                        <p:tgtEl>
                                          <p:spTgt spid="13"/>
                                        </p:tgtEl>
                                      </p:cBhvr>
                                    </p:cmd>
                                  </p:childTnLst>
                                </p:cTn>
                              </p:par>
                            </p:childTnLst>
                          </p:cTn>
                        </p:par>
                      </p:childTnLst>
                    </p:cTn>
                  </p:par>
                </p:childTnLst>
              </p:cTn>
              <p:nextCondLst>
                <p:cond evt="onClick" delay="0">
                  <p:tgtEl>
                    <p:spTgt spid="13"/>
                  </p:tgtEl>
                </p:cond>
              </p:nextCondLst>
            </p:seq>
            <p:video>
              <p:cMediaNode>
                <p:cTn id="79" fill="hold" display="0">
                  <p:stCondLst>
                    <p:cond delay="indefinite"/>
                  </p:stCondLst>
                  <p:endCondLst>
                    <p:cond evt="onNext" delay="0">
                      <p:tgtEl>
                        <p:sldTgt/>
                      </p:tgtEl>
                    </p:cond>
                    <p:cond evt="onPrev" delay="0">
                      <p:tgtEl>
                        <p:sldTgt/>
                      </p:tgtEl>
                    </p:cond>
                  </p:endCondLst>
                </p:cTn>
                <p:tgtEl>
                  <p:spTgt spid="13"/>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5" name="Picture 14" descr="3.bmp"/>
          <p:cNvPicPr>
            <a:picLocks noChangeAspect="1"/>
          </p:cNvPicPr>
          <p:nvPr/>
        </p:nvPicPr>
        <p:blipFill>
          <a:blip r:embed="rId5" cstate="print"/>
          <a:stretch>
            <a:fillRect/>
          </a:stretch>
        </p:blipFill>
        <p:spPr>
          <a:xfrm>
            <a:off x="7239002" y="1066800"/>
            <a:ext cx="1733170" cy="1294392"/>
          </a:xfrm>
          <a:prstGeom prst="rect">
            <a:avLst/>
          </a:prstGeom>
        </p:spPr>
      </p:pic>
      <p:pic>
        <p:nvPicPr>
          <p:cNvPr id="17" name="Picture 16" descr="3.bmp"/>
          <p:cNvPicPr>
            <a:picLocks noChangeAspect="1"/>
          </p:cNvPicPr>
          <p:nvPr/>
        </p:nvPicPr>
        <p:blipFill>
          <a:blip r:embed="rId6" cstate="print"/>
          <a:stretch>
            <a:fillRect/>
          </a:stretch>
        </p:blipFill>
        <p:spPr>
          <a:xfrm>
            <a:off x="7239001" y="4423656"/>
            <a:ext cx="1733658" cy="1287290"/>
          </a:xfrm>
          <a:prstGeom prst="rect">
            <a:avLst/>
          </a:prstGeom>
        </p:spPr>
      </p:pic>
      <p:pic>
        <p:nvPicPr>
          <p:cNvPr id="18" name="Picture 17" descr="3.bmp"/>
          <p:cNvPicPr>
            <a:picLocks noChangeAspect="1"/>
          </p:cNvPicPr>
          <p:nvPr/>
        </p:nvPicPr>
        <p:blipFill>
          <a:blip r:embed="rId7" cstate="print"/>
          <a:stretch>
            <a:fillRect/>
          </a:stretch>
        </p:blipFill>
        <p:spPr>
          <a:xfrm>
            <a:off x="5258481" y="2781876"/>
            <a:ext cx="1732302" cy="1294250"/>
          </a:xfrm>
          <a:prstGeom prst="rect">
            <a:avLst/>
          </a:prstGeom>
        </p:spPr>
      </p:pic>
      <p:pic>
        <p:nvPicPr>
          <p:cNvPr id="10" name="Picture 9" descr="3.bmp"/>
          <p:cNvPicPr>
            <a:picLocks noChangeAspect="1"/>
          </p:cNvPicPr>
          <p:nvPr/>
        </p:nvPicPr>
        <p:blipFill>
          <a:blip r:embed="rId8" cstate="print"/>
          <a:stretch>
            <a:fillRect/>
          </a:stretch>
        </p:blipFill>
        <p:spPr>
          <a:xfrm>
            <a:off x="5257806" y="4420356"/>
            <a:ext cx="1730693" cy="1292038"/>
          </a:xfrm>
          <a:prstGeom prst="rect">
            <a:avLst/>
          </a:prstGeom>
        </p:spPr>
      </p:pic>
      <p:pic>
        <p:nvPicPr>
          <p:cNvPr id="8" name="Picture 7" descr="3.bmp"/>
          <p:cNvPicPr>
            <a:picLocks noChangeAspect="1"/>
          </p:cNvPicPr>
          <p:nvPr/>
        </p:nvPicPr>
        <p:blipFill>
          <a:blip r:embed="rId9" cstate="print"/>
          <a:stretch>
            <a:fillRect/>
          </a:stretch>
        </p:blipFill>
        <p:spPr>
          <a:xfrm>
            <a:off x="5257801" y="1066803"/>
            <a:ext cx="1733658" cy="1290767"/>
          </a:xfrm>
          <a:prstGeom prst="rect">
            <a:avLst/>
          </a:prstGeom>
        </p:spPr>
      </p:pic>
      <p:pic>
        <p:nvPicPr>
          <p:cNvPr id="14" name="Picture 13" descr="3.bmp"/>
          <p:cNvPicPr>
            <a:picLocks noChangeAspect="1"/>
          </p:cNvPicPr>
          <p:nvPr/>
        </p:nvPicPr>
        <p:blipFill>
          <a:blip r:embed="rId10"/>
          <a:stretch>
            <a:fillRect/>
          </a:stretch>
        </p:blipFill>
        <p:spPr>
          <a:xfrm>
            <a:off x="8" y="1330"/>
            <a:ext cx="9129299" cy="6818084"/>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afterEffect">
                                  <p:stCondLst>
                                    <p:cond delay="0"/>
                                  </p:stCondLst>
                                  <p:childTnLst>
                                    <p:animScale>
                                      <p:cBhvr>
                                        <p:cTn id="6" dur="2000" fill="hold"/>
                                        <p:tgtEl>
                                          <p:spTgt spid="14"/>
                                        </p:tgtEl>
                                      </p:cBhvr>
                                      <p:by x="20000" y="20000"/>
                                    </p:animScale>
                                  </p:childTnLst>
                                </p:cTn>
                              </p:par>
                              <p:par>
                                <p:cTn id="7" presetID="56" presetClass="path" presetSubtype="0" accel="50000" decel="50000" fill="hold" nodeType="withEffect">
                                  <p:stCondLst>
                                    <p:cond delay="0"/>
                                  </p:stCondLst>
                                  <p:childTnLst>
                                    <p:animMotion origin="layout" path="M -1.94444E-6 2.83137E-6 L 0.3842 0.00277 " pathEditMode="relative" rAng="0" ptsTypes="AA">
                                      <p:cBhvr>
                                        <p:cTn id="8" dur="2000" fill="hold"/>
                                        <p:tgtEl>
                                          <p:spTgt spid="14"/>
                                        </p:tgtEl>
                                        <p:attrNameLst>
                                          <p:attrName>ppt_x</p:attrName>
                                          <p:attrName>ppt_y</p:attrName>
                                        </p:attrNameLst>
                                      </p:cBhvr>
                                      <p:rCtr x="192" y="1"/>
                                    </p:animMotion>
                                  </p:childTnLst>
                                </p:cTn>
                              </p:par>
                            </p:childTnLst>
                          </p:cTn>
                        </p:par>
                        <p:par>
                          <p:cTn id="9" fill="hold">
                            <p:stCondLst>
                              <p:cond delay="2000"/>
                            </p:stCondLst>
                            <p:childTnLst>
                              <p:par>
                                <p:cTn id="10" presetID="26" presetClass="emph" presetSubtype="0" fill="hold" nodeType="afterEffect">
                                  <p:stCondLst>
                                    <p:cond delay="1000"/>
                                  </p:stCondLst>
                                  <p:childTnLst>
                                    <p:animEffect transition="out" filter="fade">
                                      <p:cBhvr>
                                        <p:cTn id="11" dur="500" tmFilter="0, 0; .2, .5; .8, .5; 1, 0"/>
                                        <p:tgtEl>
                                          <p:spTgt spid="10"/>
                                        </p:tgtEl>
                                      </p:cBhvr>
                                    </p:animEffect>
                                    <p:animScale>
                                      <p:cBhvr>
                                        <p:cTn id="12" dur="250" autoRev="1" fill="hold"/>
                                        <p:tgtEl>
                                          <p:spTgt spid="10"/>
                                        </p:tgtEl>
                                      </p:cBhvr>
                                      <p:by x="105000" y="105000"/>
                                    </p:animScale>
                                  </p:childTnLst>
                                  <p:subTnLst>
                                    <p:audio>
                                      <p:cMediaNode>
                                        <p:cTn display="0" masterRel="sameClick">
                                          <p:stCondLst>
                                            <p:cond evt="begin" delay="0">
                                              <p:tn val="10"/>
                                            </p:cond>
                                          </p:stCondLst>
                                          <p:endCondLst>
                                            <p:cond evt="onStopAudio" delay="0">
                                              <p:tgtEl>
                                                <p:sldTgt/>
                                              </p:tgtEl>
                                            </p:cond>
                                          </p:endCondLst>
                                        </p:cTn>
                                        <p:tgtEl>
                                          <p:sndTgt r:embed="rId3" name="click.wav" builtIn="1"/>
                                        </p:tgtEl>
                                      </p:cMediaNode>
                                    </p:audio>
                                  </p:subTnLst>
                                </p:cTn>
                              </p:par>
                            </p:childTnLst>
                          </p:cTn>
                        </p:par>
                        <p:par>
                          <p:cTn id="13" fill="hold">
                            <p:stCondLst>
                              <p:cond delay="3500"/>
                            </p:stCondLst>
                            <p:childTnLst>
                              <p:par>
                                <p:cTn id="14" presetID="6" presetClass="emph" presetSubtype="0" fill="hold" nodeType="afterEffect">
                                  <p:stCondLst>
                                    <p:cond delay="0"/>
                                  </p:stCondLst>
                                  <p:childTnLst>
                                    <p:animScale>
                                      <p:cBhvr>
                                        <p:cTn id="15" dur="500" fill="hold"/>
                                        <p:tgtEl>
                                          <p:spTgt spid="15"/>
                                        </p:tgtEl>
                                      </p:cBhvr>
                                      <p:by x="0" y="0"/>
                                    </p:animScale>
                                  </p:childTnLst>
                                </p:cTn>
                              </p:par>
                              <p:par>
                                <p:cTn id="16" presetID="6" presetClass="emph" presetSubtype="0" fill="hold" nodeType="withEffect">
                                  <p:stCondLst>
                                    <p:cond delay="0"/>
                                  </p:stCondLst>
                                  <p:childTnLst>
                                    <p:animScale>
                                      <p:cBhvr>
                                        <p:cTn id="17" dur="500" fill="hold"/>
                                        <p:tgtEl>
                                          <p:spTgt spid="17"/>
                                        </p:tgtEl>
                                      </p:cBhvr>
                                      <p:by x="0" y="0"/>
                                    </p:animScale>
                                  </p:childTnLst>
                                </p:cTn>
                              </p:par>
                              <p:par>
                                <p:cTn id="18" presetID="6" presetClass="emph" presetSubtype="0" fill="hold" nodeType="withEffect">
                                  <p:stCondLst>
                                    <p:cond delay="0"/>
                                  </p:stCondLst>
                                  <p:childTnLst>
                                    <p:animScale>
                                      <p:cBhvr>
                                        <p:cTn id="19" dur="500" fill="hold"/>
                                        <p:tgtEl>
                                          <p:spTgt spid="18"/>
                                        </p:tgtEl>
                                      </p:cBhvr>
                                      <p:by x="0" y="0"/>
                                    </p:animScale>
                                  </p:childTnLst>
                                </p:cTn>
                              </p:par>
                              <p:par>
                                <p:cTn id="20" presetID="6" presetClass="emph" presetSubtype="0" fill="hold" nodeType="withEffect">
                                  <p:stCondLst>
                                    <p:cond delay="0"/>
                                  </p:stCondLst>
                                  <p:childTnLst>
                                    <p:animScale>
                                      <p:cBhvr>
                                        <p:cTn id="21" dur="500" fill="hold"/>
                                        <p:tgtEl>
                                          <p:spTgt spid="8"/>
                                        </p:tgtEl>
                                      </p:cBhvr>
                                      <p:by x="0" y="0"/>
                                    </p:animScale>
                                  </p:childTnLst>
                                </p:cTn>
                              </p:par>
                              <p:par>
                                <p:cTn id="22" presetID="6" presetClass="emph" presetSubtype="0" fill="hold" nodeType="withEffect">
                                  <p:stCondLst>
                                    <p:cond delay="0"/>
                                  </p:stCondLst>
                                  <p:childTnLst>
                                    <p:animScale>
                                      <p:cBhvr>
                                        <p:cTn id="23" dur="500" fill="hold"/>
                                        <p:tgtEl>
                                          <p:spTgt spid="14"/>
                                        </p:tgtEl>
                                      </p:cBhvr>
                                      <p:by x="0" y="0"/>
                                    </p:animScale>
                                  </p:childTnLst>
                                </p:cTn>
                              </p:par>
                            </p:childTnLst>
                          </p:cTn>
                        </p:par>
                        <p:par>
                          <p:cTn id="24" fill="hold">
                            <p:stCondLst>
                              <p:cond delay="4000"/>
                            </p:stCondLst>
                            <p:childTnLst>
                              <p:par>
                                <p:cTn id="25" presetID="6" presetClass="emph" presetSubtype="0" fill="hold" nodeType="afterEffect">
                                  <p:stCondLst>
                                    <p:cond delay="0"/>
                                  </p:stCondLst>
                                  <p:childTnLst>
                                    <p:animScale>
                                      <p:cBhvr>
                                        <p:cTn id="26" dur="500" fill="hold"/>
                                        <p:tgtEl>
                                          <p:spTgt spid="10"/>
                                        </p:tgtEl>
                                      </p:cBhvr>
                                      <p:by x="520000" y="520000"/>
                                    </p:animScale>
                                  </p:childTnLst>
                                </p:cTn>
                              </p:par>
                              <p:par>
                                <p:cTn id="27" presetID="49" presetClass="path" presetSubtype="0" accel="50000" decel="50000" fill="hold" nodeType="withEffect">
                                  <p:stCondLst>
                                    <p:cond delay="0"/>
                                  </p:stCondLst>
                                  <p:childTnLst>
                                    <p:animMotion origin="layout" path="M 1.11022E-16 1.04326E-6 L -0.16875 -0.23572 " pathEditMode="relative" rAng="0" ptsTypes="AA">
                                      <p:cBhvr>
                                        <p:cTn id="28" dur="500" fill="hold"/>
                                        <p:tgtEl>
                                          <p:spTgt spid="10"/>
                                        </p:tgtEl>
                                        <p:attrNameLst>
                                          <p:attrName>ppt_x</p:attrName>
                                          <p:attrName>ppt_y</p:attrName>
                                        </p:attrNameLst>
                                      </p:cBhvr>
                                      <p:rCtr x="-84" y="-11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ELD_ Allowing complex behaviors using terse code .wmv">
            <a:hlinkClick r:id="" action="ppaction://media"/>
          </p:cNvPr>
          <p:cNvPicPr>
            <a:picLocks noGrp="1" noRot="1" noChangeAspect="1"/>
          </p:cNvPicPr>
          <p:nvPr>
            <p:ph idx="1"/>
            <a:videoFile r:link="rId1"/>
          </p:nvPr>
        </p:nvPicPr>
        <p:blipFill>
          <a:blip r:embed="rId9"/>
          <a:stretch>
            <a:fillRect/>
          </a:stretch>
        </p:blipFill>
        <p:spPr>
          <a:xfrm>
            <a:off x="1219207" y="990603"/>
            <a:ext cx="6724651" cy="5043488"/>
          </a:xfrm>
          <a:prstGeom prst="rect">
            <a:avLst/>
          </a:prstGeom>
          <a:ln>
            <a:noFill/>
          </a:ln>
          <a:effectLst>
            <a:softEdge rad="112500"/>
          </a:effectLst>
        </p:spPr>
      </p:pic>
      <p:pic>
        <p:nvPicPr>
          <p:cNvPr id="13" name="man.wmv">
            <a:hlinkClick r:id="" action="ppaction://media"/>
          </p:cNvPr>
          <p:cNvPicPr>
            <a:picLocks noRot="1" noChangeAspect="1"/>
          </p:cNvPicPr>
          <p:nvPr>
            <a:videoFile r:link="rId2"/>
          </p:nvPr>
        </p:nvPicPr>
        <p:blipFill>
          <a:blip r:embed="rId10"/>
          <a:stretch>
            <a:fillRect/>
          </a:stretch>
        </p:blipFill>
        <p:spPr>
          <a:xfrm>
            <a:off x="1295400" y="971551"/>
            <a:ext cx="6553200" cy="4914900"/>
          </a:xfrm>
          <a:prstGeom prst="rect">
            <a:avLst/>
          </a:prstGeom>
        </p:spPr>
      </p:pic>
      <p:pic>
        <p:nvPicPr>
          <p:cNvPr id="10" name="Using MELD for Reconfiguration_ Trumpet .wmv">
            <a:hlinkClick r:id="" action="ppaction://media"/>
          </p:cNvPr>
          <p:cNvPicPr>
            <a:picLocks noRot="1" noChangeAspect="1"/>
          </p:cNvPicPr>
          <p:nvPr>
            <a:videoFile r:link="rId3"/>
          </p:nvPr>
        </p:nvPicPr>
        <p:blipFill>
          <a:blip r:embed="rId11"/>
          <a:stretch>
            <a:fillRect/>
          </a:stretch>
        </p:blipFill>
        <p:spPr>
          <a:xfrm>
            <a:off x="1295400" y="990601"/>
            <a:ext cx="6553200" cy="4914900"/>
          </a:xfrm>
          <a:prstGeom prst="rect">
            <a:avLst/>
          </a:prstGeom>
          <a:ln>
            <a:noFill/>
          </a:ln>
          <a:effectLst>
            <a:softEdge rad="112500"/>
          </a:effectLst>
        </p:spPr>
      </p:pic>
      <p:pic>
        <p:nvPicPr>
          <p:cNvPr id="11" name="MM-scale tube bending simulation .wmv">
            <a:hlinkClick r:id="" action="ppaction://media"/>
          </p:cNvPr>
          <p:cNvPicPr>
            <a:picLocks noRot="1" noChangeAspect="1"/>
          </p:cNvPicPr>
          <p:nvPr>
            <a:videoFile r:link="rId4"/>
          </p:nvPr>
        </p:nvPicPr>
        <p:blipFill>
          <a:blip r:embed="rId12"/>
          <a:stretch>
            <a:fillRect/>
          </a:stretch>
        </p:blipFill>
        <p:spPr>
          <a:xfrm>
            <a:off x="1295401" y="971550"/>
            <a:ext cx="6629400" cy="4972051"/>
          </a:xfrm>
          <a:prstGeom prst="rect">
            <a:avLst/>
          </a:prstGeom>
          <a:ln>
            <a:noFill/>
          </a:ln>
          <a:effectLst>
            <a:softEdge rad="112500"/>
          </a:effectLst>
        </p:spPr>
      </p:pic>
      <p:pic>
        <p:nvPicPr>
          <p:cNvPr id="12" name="distributed.wmv">
            <a:hlinkClick r:id="" action="ppaction://media"/>
          </p:cNvPr>
          <p:cNvPicPr>
            <a:picLocks noRot="1" noChangeAspect="1"/>
          </p:cNvPicPr>
          <p:nvPr>
            <a:videoFile r:link="rId5"/>
          </p:nvPr>
        </p:nvPicPr>
        <p:blipFill>
          <a:blip r:embed="rId13"/>
          <a:stretch>
            <a:fillRect/>
          </a:stretch>
        </p:blipFill>
        <p:spPr>
          <a:xfrm>
            <a:off x="1371600" y="1028701"/>
            <a:ext cx="6451600" cy="4838700"/>
          </a:xfrm>
          <a:prstGeom prst="rect">
            <a:avLst/>
          </a:prstGeom>
          <a:ln>
            <a:noFill/>
          </a:ln>
          <a:effectLst>
            <a:softEdge rad="112500"/>
          </a:effectLst>
        </p:spPr>
      </p:pic>
      <p:sp>
        <p:nvSpPr>
          <p:cNvPr id="14" name="Flowchart: Alternate Process 13"/>
          <p:cNvSpPr/>
          <p:nvPr/>
        </p:nvSpPr>
        <p:spPr>
          <a:xfrm>
            <a:off x="4953000" y="2971800"/>
            <a:ext cx="3810000" cy="1524000"/>
          </a:xfrm>
          <a:prstGeom prst="flowChartAlternateProcess">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MELD : PROGRAMMING LANGUAGE</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1026" name="Picture 2" descr="E:\New Folder\extras\E books and e pages\claytronics\meld_files\LDP-sidd-planner.jpg"/>
          <p:cNvPicPr>
            <a:picLocks noChangeAspect="1" noChangeArrowheads="1"/>
          </p:cNvPicPr>
          <p:nvPr/>
        </p:nvPicPr>
        <p:blipFill>
          <a:blip r:embed="rId14"/>
          <a:srcRect/>
          <a:stretch>
            <a:fillRect/>
          </a:stretch>
        </p:blipFill>
        <p:spPr bwMode="auto">
          <a:xfrm>
            <a:off x="685800" y="2362200"/>
            <a:ext cx="3556000" cy="2667000"/>
          </a:xfrm>
          <a:prstGeom prst="rect">
            <a:avLst/>
          </a:prstGeom>
          <a:noFill/>
        </p:spPr>
      </p:pic>
      <p:pic>
        <p:nvPicPr>
          <p:cNvPr id="15" name="Picture 14" descr="New Picture.bmp"/>
          <p:cNvPicPr>
            <a:picLocks noChangeAspect="1"/>
          </p:cNvPicPr>
          <p:nvPr/>
        </p:nvPicPr>
        <p:blipFill>
          <a:blip r:embed="rId15"/>
          <a:stretch>
            <a:fillRect/>
          </a:stretch>
        </p:blipFill>
        <p:spPr>
          <a:xfrm>
            <a:off x="7162801" y="6248404"/>
            <a:ext cx="1804760" cy="471428"/>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xit" presetSubtype="0" fill="hold" grpId="0" nodeType="afterEffect">
                                  <p:stCondLst>
                                    <p:cond delay="1000"/>
                                  </p:stCondLst>
                                  <p:childTnLst>
                                    <p:anim calcmode="lin" valueType="num">
                                      <p:cBhvr>
                                        <p:cTn id="6" dur="500"/>
                                        <p:tgtEl>
                                          <p:spTgt spid="14"/>
                                        </p:tgtEl>
                                        <p:attrNameLst>
                                          <p:attrName>ppt_w</p:attrName>
                                        </p:attrNameLst>
                                      </p:cBhvr>
                                      <p:tavLst>
                                        <p:tav tm="0">
                                          <p:val>
                                            <p:strVal val="ppt_w"/>
                                          </p:val>
                                        </p:tav>
                                        <p:tav tm="100000">
                                          <p:val>
                                            <p:fltVal val="0"/>
                                          </p:val>
                                        </p:tav>
                                      </p:tavLst>
                                    </p:anim>
                                    <p:anim calcmode="lin" valueType="num">
                                      <p:cBhvr>
                                        <p:cTn id="7" dur="500"/>
                                        <p:tgtEl>
                                          <p:spTgt spid="14"/>
                                        </p:tgtEl>
                                        <p:attrNameLst>
                                          <p:attrName>ppt_h</p:attrName>
                                        </p:attrNameLst>
                                      </p:cBhvr>
                                      <p:tavLst>
                                        <p:tav tm="0">
                                          <p:val>
                                            <p:strVal val="ppt_h"/>
                                          </p:val>
                                        </p:tav>
                                        <p:tav tm="100000">
                                          <p:val>
                                            <p:fltVal val="0"/>
                                          </p:val>
                                        </p:tav>
                                      </p:tavLst>
                                    </p:anim>
                                    <p:animEffect transition="out" filter="fade">
                                      <p:cBhvr>
                                        <p:cTn id="8" dur="500"/>
                                        <p:tgtEl>
                                          <p:spTgt spid="14"/>
                                        </p:tgtEl>
                                      </p:cBhvr>
                                    </p:animEffect>
                                    <p:set>
                                      <p:cBhvr>
                                        <p:cTn id="9" dur="1" fill="hold">
                                          <p:stCondLst>
                                            <p:cond delay="499"/>
                                          </p:stCondLst>
                                        </p:cTn>
                                        <p:tgtEl>
                                          <p:spTgt spid="14"/>
                                        </p:tgtEl>
                                        <p:attrNameLst>
                                          <p:attrName>style.visibility</p:attrName>
                                        </p:attrNameLst>
                                      </p:cBhvr>
                                      <p:to>
                                        <p:strVal val="hidden"/>
                                      </p:to>
                                    </p:set>
                                  </p:childTnLst>
                                </p:cTn>
                              </p:par>
                              <p:par>
                                <p:cTn id="10" presetID="53" presetClass="exit" presetSubtype="0" fill="hold" nodeType="withEffect">
                                  <p:stCondLst>
                                    <p:cond delay="1000"/>
                                  </p:stCondLst>
                                  <p:childTnLst>
                                    <p:anim calcmode="lin" valueType="num">
                                      <p:cBhvr>
                                        <p:cTn id="11" dur="500"/>
                                        <p:tgtEl>
                                          <p:spTgt spid="1026"/>
                                        </p:tgtEl>
                                        <p:attrNameLst>
                                          <p:attrName>ppt_w</p:attrName>
                                        </p:attrNameLst>
                                      </p:cBhvr>
                                      <p:tavLst>
                                        <p:tav tm="0">
                                          <p:val>
                                            <p:strVal val="ppt_w"/>
                                          </p:val>
                                        </p:tav>
                                        <p:tav tm="100000">
                                          <p:val>
                                            <p:fltVal val="0"/>
                                          </p:val>
                                        </p:tav>
                                      </p:tavLst>
                                    </p:anim>
                                    <p:anim calcmode="lin" valueType="num">
                                      <p:cBhvr>
                                        <p:cTn id="12" dur="500"/>
                                        <p:tgtEl>
                                          <p:spTgt spid="1026"/>
                                        </p:tgtEl>
                                        <p:attrNameLst>
                                          <p:attrName>ppt_h</p:attrName>
                                        </p:attrNameLst>
                                      </p:cBhvr>
                                      <p:tavLst>
                                        <p:tav tm="0">
                                          <p:val>
                                            <p:strVal val="ppt_h"/>
                                          </p:val>
                                        </p:tav>
                                        <p:tav tm="100000">
                                          <p:val>
                                            <p:fltVal val="0"/>
                                          </p:val>
                                        </p:tav>
                                      </p:tavLst>
                                    </p:anim>
                                    <p:animEffect transition="out" filter="fade">
                                      <p:cBhvr>
                                        <p:cTn id="13" dur="500"/>
                                        <p:tgtEl>
                                          <p:spTgt spid="1026"/>
                                        </p:tgtEl>
                                      </p:cBhvr>
                                    </p:animEffect>
                                    <p:set>
                                      <p:cBhvr>
                                        <p:cTn id="14" dur="1" fill="hold">
                                          <p:stCondLst>
                                            <p:cond delay="499"/>
                                          </p:stCondLst>
                                        </p:cTn>
                                        <p:tgtEl>
                                          <p:spTgt spid="1026"/>
                                        </p:tgtEl>
                                        <p:attrNameLst>
                                          <p:attrName>style.visibility</p:attrName>
                                        </p:attrNameLst>
                                      </p:cBhvr>
                                      <p:to>
                                        <p:strVal val="hidden"/>
                                      </p:to>
                                    </p:set>
                                  </p:childTnLst>
                                </p:cTn>
                              </p:par>
                            </p:childTnLst>
                          </p:cTn>
                        </p:par>
                        <p:par>
                          <p:cTn id="15" fill="hold">
                            <p:stCondLst>
                              <p:cond delay="1500"/>
                            </p:stCondLst>
                            <p:childTnLst>
                              <p:par>
                                <p:cTn id="16" presetID="53" presetClass="entr" presetSubtype="0" fill="hold" nodeType="after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ppt_w</p:attrName>
                                        </p:attrNameLst>
                                      </p:cBhvr>
                                      <p:tavLst>
                                        <p:tav tm="0">
                                          <p:val>
                                            <p:fltVal val="0"/>
                                          </p:val>
                                        </p:tav>
                                        <p:tav tm="100000">
                                          <p:val>
                                            <p:strVal val="#ppt_w"/>
                                          </p:val>
                                        </p:tav>
                                      </p:tavLst>
                                    </p:anim>
                                    <p:anim calcmode="lin" valueType="num">
                                      <p:cBhvr>
                                        <p:cTn id="19" dur="500" fill="hold"/>
                                        <p:tgtEl>
                                          <p:spTgt spid="12"/>
                                        </p:tgtEl>
                                        <p:attrNameLst>
                                          <p:attrName>ppt_h</p:attrName>
                                        </p:attrNameLst>
                                      </p:cBhvr>
                                      <p:tavLst>
                                        <p:tav tm="0">
                                          <p:val>
                                            <p:fltVal val="0"/>
                                          </p:val>
                                        </p:tav>
                                        <p:tav tm="100000">
                                          <p:val>
                                            <p:strVal val="#ppt_h"/>
                                          </p:val>
                                        </p:tav>
                                      </p:tavLst>
                                    </p:anim>
                                    <p:animEffect transition="in" filter="fade">
                                      <p:cBhvr>
                                        <p:cTn id="20" dur="500"/>
                                        <p:tgtEl>
                                          <p:spTgt spid="12"/>
                                        </p:tgtEl>
                                      </p:cBhvr>
                                    </p:animEffect>
                                  </p:childTnLst>
                                  <p:subTnLst>
                                    <p:audio>
                                      <p:cMediaNode>
                                        <p:cTn display="0" masterRel="sameClick">
                                          <p:stCondLst>
                                            <p:cond evt="begin" delay="0">
                                              <p:tn val="16"/>
                                            </p:cond>
                                          </p:stCondLst>
                                          <p:endCondLst>
                                            <p:cond evt="onStopAudio" delay="0">
                                              <p:tgtEl>
                                                <p:sldTgt/>
                                              </p:tgtEl>
                                            </p:cond>
                                          </p:endCondLst>
                                        </p:cTn>
                                        <p:tgtEl>
                                          <p:sndTgt r:embed="rId8" name="click.wav" builtIn="1"/>
                                        </p:tgtEl>
                                      </p:cMediaNode>
                                    </p:audio>
                                  </p:subTnLst>
                                </p:cTn>
                              </p:par>
                            </p:childTnLst>
                          </p:cTn>
                        </p:par>
                        <p:par>
                          <p:cTn id="21" fill="hold">
                            <p:stCondLst>
                              <p:cond delay="2000"/>
                            </p:stCondLst>
                            <p:childTnLst>
                              <p:par>
                                <p:cTn id="22" presetID="1" presetClass="mediacall" presetSubtype="0" fill="hold" nodeType="afterEffect">
                                  <p:stCondLst>
                                    <p:cond delay="0"/>
                                  </p:stCondLst>
                                  <p:childTnLst>
                                    <p:cmd type="call" cmd="playFrom(0.0)">
                                      <p:cBhvr>
                                        <p:cTn id="23" dur="7680" fill="hold"/>
                                        <p:tgtEl>
                                          <p:spTgt spid="12"/>
                                        </p:tgtEl>
                                      </p:cBhvr>
                                    </p:cmd>
                                  </p:childTnLst>
                                </p:cTn>
                              </p:par>
                            </p:childTnLst>
                          </p:cTn>
                        </p:par>
                        <p:par>
                          <p:cTn id="24" fill="hold">
                            <p:stCondLst>
                              <p:cond delay="9680"/>
                            </p:stCondLst>
                            <p:childTnLst>
                              <p:par>
                                <p:cTn id="25" presetID="1" presetClass="exit" presetSubtype="0" fill="hold" nodeType="afterEffect">
                                  <p:stCondLst>
                                    <p:cond delay="0"/>
                                  </p:stCondLst>
                                  <p:childTnLst>
                                    <p:set>
                                      <p:cBhvr>
                                        <p:cTn id="26" dur="1" fill="hold">
                                          <p:stCondLst>
                                            <p:cond delay="0"/>
                                          </p:stCondLst>
                                        </p:cTn>
                                        <p:tgtEl>
                                          <p:spTgt spid="12"/>
                                        </p:tgtEl>
                                        <p:attrNameLst>
                                          <p:attrName>style.visibility</p:attrName>
                                        </p:attrNameLst>
                                      </p:cBhvr>
                                      <p:to>
                                        <p:strVal val="hidden"/>
                                      </p:to>
                                    </p:set>
                                    <p:cmd type="call" cmd="stop">
                                      <p:cBhvr>
                                        <p:cTn id="27" dur="1">
                                          <p:stCondLst>
                                            <p:cond delay="0"/>
                                          </p:stCondLst>
                                        </p:cTn>
                                        <p:tgtEl>
                                          <p:spTgt spid="12"/>
                                        </p:tgtEl>
                                      </p:cBhvr>
                                    </p:cmd>
                                  </p:childTnLst>
                                </p:cTn>
                              </p:par>
                            </p:childTnLst>
                          </p:cTn>
                        </p:par>
                        <p:par>
                          <p:cTn id="28" fill="hold">
                            <p:stCondLst>
                              <p:cond delay="9680"/>
                            </p:stCondLst>
                            <p:childTnLst>
                              <p:par>
                                <p:cTn id="29" presetID="1" presetClass="entr" presetSubtype="0"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8" name="click.wav" builtIn="1"/>
                                        </p:tgtEl>
                                      </p:cMediaNode>
                                    </p:audio>
                                  </p:subTnLst>
                                </p:cTn>
                              </p:par>
                            </p:childTnLst>
                          </p:cTn>
                        </p:par>
                        <p:par>
                          <p:cTn id="31" fill="hold">
                            <p:stCondLst>
                              <p:cond delay="9680"/>
                            </p:stCondLst>
                            <p:childTnLst>
                              <p:par>
                                <p:cTn id="32" presetID="1" presetClass="mediacall" presetSubtype="0" fill="hold" nodeType="afterEffect">
                                  <p:stCondLst>
                                    <p:cond delay="0"/>
                                  </p:stCondLst>
                                  <p:childTnLst>
                                    <p:cmd type="call" cmd="playFrom(0.0)">
                                      <p:cBhvr>
                                        <p:cTn id="33" dur="15603" fill="hold"/>
                                        <p:tgtEl>
                                          <p:spTgt spid="11"/>
                                        </p:tgtEl>
                                      </p:cBhvr>
                                    </p:cmd>
                                  </p:childTnLst>
                                </p:cTn>
                              </p:par>
                            </p:childTnLst>
                          </p:cTn>
                        </p:par>
                        <p:par>
                          <p:cTn id="34" fill="hold">
                            <p:stCondLst>
                              <p:cond delay="25283"/>
                            </p:stCondLst>
                            <p:childTnLst>
                              <p:par>
                                <p:cTn id="35" presetID="1" presetClass="exit" presetSubtype="0" fill="hold" nodeType="afterEffect">
                                  <p:stCondLst>
                                    <p:cond delay="0"/>
                                  </p:stCondLst>
                                  <p:childTnLst>
                                    <p:set>
                                      <p:cBhvr>
                                        <p:cTn id="36" dur="1" fill="hold">
                                          <p:stCondLst>
                                            <p:cond delay="0"/>
                                          </p:stCondLst>
                                        </p:cTn>
                                        <p:tgtEl>
                                          <p:spTgt spid="11"/>
                                        </p:tgtEl>
                                        <p:attrNameLst>
                                          <p:attrName>style.visibility</p:attrName>
                                        </p:attrNameLst>
                                      </p:cBhvr>
                                      <p:to>
                                        <p:strVal val="hidden"/>
                                      </p:to>
                                    </p:set>
                                    <p:cmd type="call" cmd="stop">
                                      <p:cBhvr>
                                        <p:cTn id="37" dur="1">
                                          <p:stCondLst>
                                            <p:cond delay="0"/>
                                          </p:stCondLst>
                                        </p:cTn>
                                        <p:tgtEl>
                                          <p:spTgt spid="11"/>
                                        </p:tgtEl>
                                      </p:cBhvr>
                                    </p:cmd>
                                  </p:childTnLst>
                                </p:cTn>
                              </p:par>
                            </p:childTnLst>
                          </p:cTn>
                        </p:par>
                        <p:par>
                          <p:cTn id="38" fill="hold">
                            <p:stCondLst>
                              <p:cond delay="25283"/>
                            </p:stCondLst>
                            <p:childTnLst>
                              <p:par>
                                <p:cTn id="39" presetID="1" presetClass="entr" presetSubtype="0" fill="hold" nodeType="afterEffect">
                                  <p:stCondLst>
                                    <p:cond delay="0"/>
                                  </p:stCondLst>
                                  <p:childTnLst>
                                    <p:set>
                                      <p:cBhvr>
                                        <p:cTn id="40" dur="1" fill="hold">
                                          <p:stCondLst>
                                            <p:cond delay="0"/>
                                          </p:stCondLst>
                                        </p:cTn>
                                        <p:tgtEl>
                                          <p:spTgt spid="13"/>
                                        </p:tgtEl>
                                        <p:attrNameLst>
                                          <p:attrName>style.visibility</p:attrName>
                                        </p:attrNameLst>
                                      </p:cBhvr>
                                      <p:to>
                                        <p:strVal val="visible"/>
                                      </p:to>
                                    </p:set>
                                  </p:childTnLst>
                                  <p:subTnLst>
                                    <p:audio>
                                      <p:cMediaNode>
                                        <p:cTn display="0" masterRel="sameClick">
                                          <p:stCondLst>
                                            <p:cond evt="begin" delay="0">
                                              <p:tn val="39"/>
                                            </p:cond>
                                          </p:stCondLst>
                                          <p:endCondLst>
                                            <p:cond evt="onStopAudio" delay="0">
                                              <p:tgtEl>
                                                <p:sldTgt/>
                                              </p:tgtEl>
                                            </p:cond>
                                          </p:endCondLst>
                                        </p:cTn>
                                        <p:tgtEl>
                                          <p:sndTgt r:embed="rId8" name="click.wav" builtIn="1"/>
                                        </p:tgtEl>
                                      </p:cMediaNode>
                                    </p:audio>
                                  </p:subTnLst>
                                </p:cTn>
                              </p:par>
                            </p:childTnLst>
                          </p:cTn>
                        </p:par>
                        <p:par>
                          <p:cTn id="41" fill="hold">
                            <p:stCondLst>
                              <p:cond delay="25283"/>
                            </p:stCondLst>
                            <p:childTnLst>
                              <p:par>
                                <p:cTn id="42" presetID="1" presetClass="mediacall" presetSubtype="0" fill="hold" nodeType="afterEffect">
                                  <p:stCondLst>
                                    <p:cond delay="0"/>
                                  </p:stCondLst>
                                  <p:childTnLst>
                                    <p:cmd type="call" cmd="playFrom(0.0)">
                                      <p:cBhvr>
                                        <p:cTn id="43" dur="10600" fill="hold"/>
                                        <p:tgtEl>
                                          <p:spTgt spid="13"/>
                                        </p:tgtEl>
                                      </p:cBhvr>
                                    </p:cmd>
                                  </p:childTnLst>
                                </p:cTn>
                              </p:par>
                            </p:childTnLst>
                          </p:cTn>
                        </p:par>
                        <p:par>
                          <p:cTn id="44" fill="hold">
                            <p:stCondLst>
                              <p:cond delay="35883"/>
                            </p:stCondLst>
                            <p:childTnLst>
                              <p:par>
                                <p:cTn id="45" presetID="1" presetClass="exit" presetSubtype="0" fill="hold" nodeType="afterEffect">
                                  <p:stCondLst>
                                    <p:cond delay="0"/>
                                  </p:stCondLst>
                                  <p:childTnLst>
                                    <p:set>
                                      <p:cBhvr>
                                        <p:cTn id="46" dur="1" fill="hold">
                                          <p:stCondLst>
                                            <p:cond delay="0"/>
                                          </p:stCondLst>
                                        </p:cTn>
                                        <p:tgtEl>
                                          <p:spTgt spid="13"/>
                                        </p:tgtEl>
                                        <p:attrNameLst>
                                          <p:attrName>style.visibility</p:attrName>
                                        </p:attrNameLst>
                                      </p:cBhvr>
                                      <p:to>
                                        <p:strVal val="hidden"/>
                                      </p:to>
                                    </p:set>
                                    <p:cmd type="call" cmd="stop">
                                      <p:cBhvr>
                                        <p:cTn id="47" dur="1">
                                          <p:stCondLst>
                                            <p:cond delay="0"/>
                                          </p:stCondLst>
                                        </p:cTn>
                                        <p:tgtEl>
                                          <p:spTgt spid="13"/>
                                        </p:tgtEl>
                                      </p:cBhvr>
                                    </p:cmd>
                                  </p:childTnLst>
                                </p:cTn>
                              </p:par>
                            </p:childTnLst>
                          </p:cTn>
                        </p:par>
                        <p:par>
                          <p:cTn id="48" fill="hold">
                            <p:stCondLst>
                              <p:cond delay="35883"/>
                            </p:stCondLst>
                            <p:childTnLst>
                              <p:par>
                                <p:cTn id="49" presetID="1" presetClass="entr" presetSubtype="0" fill="hold" nodeType="afterEffect">
                                  <p:stCondLst>
                                    <p:cond delay="0"/>
                                  </p:stCondLst>
                                  <p:childTnLst>
                                    <p:set>
                                      <p:cBhvr>
                                        <p:cTn id="50" dur="1" fill="hold">
                                          <p:stCondLst>
                                            <p:cond delay="0"/>
                                          </p:stCondLst>
                                        </p:cTn>
                                        <p:tgtEl>
                                          <p:spTgt spid="8"/>
                                        </p:tgtEl>
                                        <p:attrNameLst>
                                          <p:attrName>style.visibility</p:attrName>
                                        </p:attrNameLst>
                                      </p:cBhvr>
                                      <p:to>
                                        <p:strVal val="visible"/>
                                      </p:to>
                                    </p:set>
                                  </p:childTnLst>
                                  <p:subTnLst>
                                    <p:audio>
                                      <p:cMediaNode>
                                        <p:cTn display="0" masterRel="sameClick">
                                          <p:stCondLst>
                                            <p:cond evt="begin" delay="0">
                                              <p:tn val="49"/>
                                            </p:cond>
                                          </p:stCondLst>
                                          <p:endCondLst>
                                            <p:cond evt="onStopAudio" delay="0">
                                              <p:tgtEl>
                                                <p:sldTgt/>
                                              </p:tgtEl>
                                            </p:cond>
                                          </p:endCondLst>
                                        </p:cTn>
                                        <p:tgtEl>
                                          <p:sndTgt r:embed="rId8" name="click.wav" builtIn="1"/>
                                        </p:tgtEl>
                                      </p:cMediaNode>
                                    </p:audio>
                                  </p:subTnLst>
                                </p:cTn>
                              </p:par>
                            </p:childTnLst>
                          </p:cTn>
                        </p:par>
                        <p:par>
                          <p:cTn id="51" fill="hold">
                            <p:stCondLst>
                              <p:cond delay="35883"/>
                            </p:stCondLst>
                            <p:childTnLst>
                              <p:par>
                                <p:cTn id="52" presetID="1" presetClass="mediacall" presetSubtype="0" fill="hold" nodeType="afterEffect">
                                  <p:stCondLst>
                                    <p:cond delay="0"/>
                                  </p:stCondLst>
                                  <p:childTnLst>
                                    <p:cmd type="call" cmd="playFrom(0.0)">
                                      <p:cBhvr>
                                        <p:cTn id="53" dur="12445" fill="hold"/>
                                        <p:tgtEl>
                                          <p:spTgt spid="8"/>
                                        </p:tgtEl>
                                      </p:cBhvr>
                                    </p:cmd>
                                  </p:childTnLst>
                                </p:cTn>
                              </p:par>
                            </p:childTnLst>
                          </p:cTn>
                        </p:par>
                        <p:par>
                          <p:cTn id="54" fill="hold">
                            <p:stCondLst>
                              <p:cond delay="48328"/>
                            </p:stCondLst>
                            <p:childTnLst>
                              <p:par>
                                <p:cTn id="55" presetID="1" presetClass="exit" presetSubtype="0" fill="hold" nodeType="afterEffect">
                                  <p:stCondLst>
                                    <p:cond delay="0"/>
                                  </p:stCondLst>
                                  <p:childTnLst>
                                    <p:set>
                                      <p:cBhvr>
                                        <p:cTn id="56" dur="1" fill="hold">
                                          <p:stCondLst>
                                            <p:cond delay="0"/>
                                          </p:stCondLst>
                                        </p:cTn>
                                        <p:tgtEl>
                                          <p:spTgt spid="8"/>
                                        </p:tgtEl>
                                        <p:attrNameLst>
                                          <p:attrName>style.visibility</p:attrName>
                                        </p:attrNameLst>
                                      </p:cBhvr>
                                      <p:to>
                                        <p:strVal val="hidden"/>
                                      </p:to>
                                    </p:set>
                                    <p:cmd type="call" cmd="stop">
                                      <p:cBhvr>
                                        <p:cTn id="57" dur="1">
                                          <p:stCondLst>
                                            <p:cond delay="0"/>
                                          </p:stCondLst>
                                        </p:cTn>
                                        <p:tgtEl>
                                          <p:spTgt spid="8"/>
                                        </p:tgtEl>
                                      </p:cBhvr>
                                    </p:cmd>
                                  </p:childTnLst>
                                </p:cTn>
                              </p:par>
                            </p:childTnLst>
                          </p:cTn>
                        </p:par>
                        <p:par>
                          <p:cTn id="58" fill="hold">
                            <p:stCondLst>
                              <p:cond delay="48328"/>
                            </p:stCondLst>
                            <p:childTnLst>
                              <p:par>
                                <p:cTn id="59" presetID="1" presetClass="entr" presetSubtype="0" fill="hold" nodeType="afterEffect">
                                  <p:stCondLst>
                                    <p:cond delay="0"/>
                                  </p:stCondLst>
                                  <p:childTnLst>
                                    <p:set>
                                      <p:cBhvr>
                                        <p:cTn id="60" dur="1" fill="hold">
                                          <p:stCondLst>
                                            <p:cond delay="0"/>
                                          </p:stCondLst>
                                        </p:cTn>
                                        <p:tgtEl>
                                          <p:spTgt spid="10"/>
                                        </p:tgtEl>
                                        <p:attrNameLst>
                                          <p:attrName>style.visibility</p:attrName>
                                        </p:attrNameLst>
                                      </p:cBhvr>
                                      <p:to>
                                        <p:strVal val="visible"/>
                                      </p:to>
                                    </p:set>
                                  </p:childTnLst>
                                  <p:subTnLst>
                                    <p:audio>
                                      <p:cMediaNode>
                                        <p:cTn display="0" masterRel="sameClick">
                                          <p:stCondLst>
                                            <p:cond evt="begin" delay="0">
                                              <p:tn val="59"/>
                                            </p:cond>
                                          </p:stCondLst>
                                          <p:endCondLst>
                                            <p:cond evt="onStopAudio" delay="0">
                                              <p:tgtEl>
                                                <p:sldTgt/>
                                              </p:tgtEl>
                                            </p:cond>
                                          </p:endCondLst>
                                        </p:cTn>
                                        <p:tgtEl>
                                          <p:sndTgt r:embed="rId8" name="click.wav" builtIn="1"/>
                                        </p:tgtEl>
                                      </p:cMediaNode>
                                    </p:audio>
                                  </p:subTnLst>
                                </p:cTn>
                              </p:par>
                            </p:childTnLst>
                          </p:cTn>
                        </p:par>
                        <p:par>
                          <p:cTn id="61" fill="hold">
                            <p:stCondLst>
                              <p:cond delay="48328"/>
                            </p:stCondLst>
                            <p:childTnLst>
                              <p:par>
                                <p:cTn id="62" presetID="1" presetClass="mediacall" presetSubtype="0" fill="hold" nodeType="afterEffect">
                                  <p:stCondLst>
                                    <p:cond delay="0"/>
                                  </p:stCondLst>
                                  <p:childTnLst>
                                    <p:cmd type="call" cmd="playFrom(0.0)">
                                      <p:cBhvr>
                                        <p:cTn id="63" dur="37244" fill="hold"/>
                                        <p:tgtEl>
                                          <p:spTgt spid="10"/>
                                        </p:tgtEl>
                                      </p:cBhvr>
                                    </p:cmd>
                                  </p:childTnLst>
                                </p:cTn>
                              </p:par>
                            </p:childTnLst>
                          </p:cTn>
                        </p:par>
                        <p:par>
                          <p:cTn id="64" fill="hold">
                            <p:stCondLst>
                              <p:cond delay="85572"/>
                            </p:stCondLst>
                            <p:childTnLst>
                              <p:par>
                                <p:cTn id="65" presetID="26" presetClass="emph" presetSubtype="0" fill="hold" nodeType="afterEffect">
                                  <p:stCondLst>
                                    <p:cond delay="0"/>
                                  </p:stCondLst>
                                  <p:childTnLst>
                                    <p:animEffect transition="out" filter="fade">
                                      <p:cBhvr>
                                        <p:cTn id="66" dur="500" tmFilter="0, 0; .2, .5; .8, .5; 1, 0"/>
                                        <p:tgtEl>
                                          <p:spTgt spid="15"/>
                                        </p:tgtEl>
                                      </p:cBhvr>
                                    </p:animEffect>
                                    <p:animScale>
                                      <p:cBhvr>
                                        <p:cTn id="67" dur="250" autoRev="1" fill="hold"/>
                                        <p:tgtEl>
                                          <p:spTgt spid="15"/>
                                        </p:tgtEl>
                                      </p:cBhvr>
                                      <p:by x="105000" y="105000"/>
                                    </p:animScale>
                                  </p:childTnLst>
                                  <p:subTnLst>
                                    <p:audio>
                                      <p:cMediaNode>
                                        <p:cTn display="0" masterRel="sameClick">
                                          <p:stCondLst>
                                            <p:cond evt="begin" delay="0">
                                              <p:tn val="65"/>
                                            </p:cond>
                                          </p:stCondLst>
                                          <p:endCondLst>
                                            <p:cond evt="onStopAudio" delay="0">
                                              <p:tgtEl>
                                                <p:sldTgt/>
                                              </p:tgtEl>
                                            </p:cond>
                                          </p:endCondLst>
                                        </p:cTn>
                                        <p:tgtEl>
                                          <p:sndTgt r:embed="rId8" name="click.wav" builtIn="1"/>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p:cTn id="68" fill="hold" display="0">
                  <p:stCondLst>
                    <p:cond delay="indefinite"/>
                  </p:stCondLst>
                  <p:endCondLst>
                    <p:cond evt="onNext" delay="0">
                      <p:tgtEl>
                        <p:sldTgt/>
                      </p:tgtEl>
                    </p:cond>
                    <p:cond evt="onPrev" delay="0">
                      <p:tgtEl>
                        <p:sldTgt/>
                      </p:tgtEl>
                    </p:cond>
                  </p:endCondLst>
                </p:cTn>
                <p:tgtEl>
                  <p:spTgt spid="8"/>
                </p:tgtEl>
              </p:cMediaNode>
            </p:video>
            <p:seq concurrent="1" nextAc="seek">
              <p:cTn id="69" restart="whenNotActive" fill="hold" evtFilter="cancelBubble" nodeType="interactiveSeq">
                <p:stCondLst>
                  <p:cond evt="onClick" delay="0">
                    <p:tgtEl>
                      <p:spTgt spid="8"/>
                    </p:tgtEl>
                  </p:cond>
                </p:stCondLst>
                <p:endSync evt="end" delay="0">
                  <p:rtn val="all"/>
                </p:endSync>
                <p:childTnLst>
                  <p:par>
                    <p:cTn id="70" fill="hold">
                      <p:stCondLst>
                        <p:cond delay="0"/>
                      </p:stCondLst>
                      <p:childTnLst>
                        <p:par>
                          <p:cTn id="71" fill="hold">
                            <p:stCondLst>
                              <p:cond delay="0"/>
                            </p:stCondLst>
                            <p:childTnLst>
                              <p:par>
                                <p:cTn id="72" presetID="2" presetClass="mediacall" presetSubtype="0" fill="hold" nodeType="clickEffect">
                                  <p:stCondLst>
                                    <p:cond delay="0"/>
                                  </p:stCondLst>
                                  <p:childTnLst>
                                    <p:cmd type="call" cmd="togglePause">
                                      <p:cBhvr>
                                        <p:cTn id="73" dur="1" fill="hold"/>
                                        <p:tgtEl>
                                          <p:spTgt spid="8"/>
                                        </p:tgtEl>
                                      </p:cBhvr>
                                    </p:cmd>
                                  </p:childTnLst>
                                </p:cTn>
                              </p:par>
                            </p:childTnLst>
                          </p:cTn>
                        </p:par>
                      </p:childTnLst>
                    </p:cTn>
                  </p:par>
                </p:childTnLst>
              </p:cTn>
              <p:nextCondLst>
                <p:cond evt="onClick" delay="0">
                  <p:tgtEl>
                    <p:spTgt spid="8"/>
                  </p:tgtEl>
                </p:cond>
              </p:nextCondLst>
            </p:seq>
            <p:seq concurrent="1" nextAc="seek">
              <p:cTn id="74" restart="whenNotActive" fill="hold" evtFilter="cancelBubble" nodeType="interactiveSeq">
                <p:stCondLst>
                  <p:cond evt="onClick" delay="0">
                    <p:tgtEl>
                      <p:spTgt spid="10"/>
                    </p:tgtEl>
                  </p:cond>
                </p:stCondLst>
                <p:endSync evt="end" delay="0">
                  <p:rtn val="all"/>
                </p:endSync>
                <p:childTnLst>
                  <p:par>
                    <p:cTn id="75" fill="hold">
                      <p:stCondLst>
                        <p:cond delay="0"/>
                      </p:stCondLst>
                      <p:childTnLst>
                        <p:par>
                          <p:cTn id="76" fill="hold">
                            <p:stCondLst>
                              <p:cond delay="0"/>
                            </p:stCondLst>
                            <p:childTnLst>
                              <p:par>
                                <p:cTn id="77" presetID="2" presetClass="mediacall" presetSubtype="0" fill="hold" nodeType="clickEffect">
                                  <p:stCondLst>
                                    <p:cond delay="0"/>
                                  </p:stCondLst>
                                  <p:childTnLst>
                                    <p:cmd type="call" cmd="togglePause">
                                      <p:cBhvr>
                                        <p:cTn id="78" dur="1" fill="hold"/>
                                        <p:tgtEl>
                                          <p:spTgt spid="10"/>
                                        </p:tgtEl>
                                      </p:cBhvr>
                                    </p:cmd>
                                  </p:childTnLst>
                                </p:cTn>
                              </p:par>
                            </p:childTnLst>
                          </p:cTn>
                        </p:par>
                      </p:childTnLst>
                    </p:cTn>
                  </p:par>
                </p:childTnLst>
              </p:cTn>
              <p:nextCondLst>
                <p:cond evt="onClick" delay="0">
                  <p:tgtEl>
                    <p:spTgt spid="10"/>
                  </p:tgtEl>
                </p:cond>
              </p:nextCondLst>
            </p:seq>
            <p:video>
              <p:cMediaNode>
                <p:cTn id="79" fill="hold" display="0">
                  <p:stCondLst>
                    <p:cond delay="indefinite"/>
                  </p:stCondLst>
                  <p:endCondLst>
                    <p:cond evt="onNext" delay="0">
                      <p:tgtEl>
                        <p:sldTgt/>
                      </p:tgtEl>
                    </p:cond>
                    <p:cond evt="onPrev" delay="0">
                      <p:tgtEl>
                        <p:sldTgt/>
                      </p:tgtEl>
                    </p:cond>
                  </p:endCondLst>
                </p:cTn>
                <p:tgtEl>
                  <p:spTgt spid="10"/>
                </p:tgtEl>
              </p:cMediaNode>
            </p:video>
            <p:video>
              <p:cMediaNode>
                <p:cTn id="80" fill="hold" display="0">
                  <p:stCondLst>
                    <p:cond delay="indefinite"/>
                  </p:stCondLst>
                  <p:endCondLst>
                    <p:cond evt="onNext" delay="0">
                      <p:tgtEl>
                        <p:sldTgt/>
                      </p:tgtEl>
                    </p:cond>
                    <p:cond evt="onPrev" delay="0">
                      <p:tgtEl>
                        <p:sldTgt/>
                      </p:tgtEl>
                    </p:cond>
                  </p:endCondLst>
                </p:cTn>
                <p:tgtEl>
                  <p:spTgt spid="11"/>
                </p:tgtEl>
              </p:cMediaNode>
            </p:video>
            <p:seq concurrent="1" nextAc="seek">
              <p:cTn id="81" restart="whenNotActive" fill="hold" evtFilter="cancelBubble" nodeType="interactiveSeq">
                <p:stCondLst>
                  <p:cond evt="onClick" delay="0">
                    <p:tgtEl>
                      <p:spTgt spid="11"/>
                    </p:tgtEl>
                  </p:cond>
                </p:stCondLst>
                <p:endSync evt="end" delay="0">
                  <p:rtn val="all"/>
                </p:endSync>
                <p:childTnLst>
                  <p:par>
                    <p:cTn id="82" fill="hold">
                      <p:stCondLst>
                        <p:cond delay="0"/>
                      </p:stCondLst>
                      <p:childTnLst>
                        <p:par>
                          <p:cTn id="83" fill="hold">
                            <p:stCondLst>
                              <p:cond delay="0"/>
                            </p:stCondLst>
                            <p:childTnLst>
                              <p:par>
                                <p:cTn id="84" presetID="2" presetClass="mediacall" presetSubtype="0" fill="hold" nodeType="clickEffect">
                                  <p:stCondLst>
                                    <p:cond delay="0"/>
                                  </p:stCondLst>
                                  <p:childTnLst>
                                    <p:cmd type="call" cmd="togglePause">
                                      <p:cBhvr>
                                        <p:cTn id="85" dur="1" fill="hold"/>
                                        <p:tgtEl>
                                          <p:spTgt spid="11"/>
                                        </p:tgtEl>
                                      </p:cBhvr>
                                    </p:cmd>
                                  </p:childTnLst>
                                </p:cTn>
                              </p:par>
                            </p:childTnLst>
                          </p:cTn>
                        </p:par>
                      </p:childTnLst>
                    </p:cTn>
                  </p:par>
                </p:childTnLst>
              </p:cTn>
              <p:nextCondLst>
                <p:cond evt="onClick" delay="0">
                  <p:tgtEl>
                    <p:spTgt spid="11"/>
                  </p:tgtEl>
                </p:cond>
              </p:nextCondLst>
            </p:seq>
            <p:video>
              <p:cMediaNode>
                <p:cTn id="86" fill="hold" display="0">
                  <p:stCondLst>
                    <p:cond delay="indefinite"/>
                  </p:stCondLst>
                  <p:endCondLst>
                    <p:cond evt="onNext" delay="0">
                      <p:tgtEl>
                        <p:sldTgt/>
                      </p:tgtEl>
                    </p:cond>
                    <p:cond evt="onPrev" delay="0">
                      <p:tgtEl>
                        <p:sldTgt/>
                      </p:tgtEl>
                    </p:cond>
                  </p:endCondLst>
                </p:cTn>
                <p:tgtEl>
                  <p:spTgt spid="12"/>
                </p:tgtEl>
              </p:cMediaNode>
            </p:video>
            <p:seq concurrent="1" nextAc="seek">
              <p:cTn id="87" restart="whenNotActive" fill="hold" evtFilter="cancelBubble" nodeType="interactiveSeq">
                <p:stCondLst>
                  <p:cond evt="onClick" delay="0">
                    <p:tgtEl>
                      <p:spTgt spid="12"/>
                    </p:tgtEl>
                  </p:cond>
                </p:stCondLst>
                <p:endSync evt="end" delay="0">
                  <p:rtn val="all"/>
                </p:endSync>
                <p:childTnLst>
                  <p:par>
                    <p:cTn id="88" fill="hold">
                      <p:stCondLst>
                        <p:cond delay="0"/>
                      </p:stCondLst>
                      <p:childTnLst>
                        <p:par>
                          <p:cTn id="89" fill="hold">
                            <p:stCondLst>
                              <p:cond delay="0"/>
                            </p:stCondLst>
                            <p:childTnLst>
                              <p:par>
                                <p:cTn id="90" presetID="2" presetClass="mediacall" presetSubtype="0" fill="hold" nodeType="clickEffect">
                                  <p:stCondLst>
                                    <p:cond delay="0"/>
                                  </p:stCondLst>
                                  <p:childTnLst>
                                    <p:cmd type="call" cmd="togglePause">
                                      <p:cBhvr>
                                        <p:cTn id="91" dur="1" fill="hold"/>
                                        <p:tgtEl>
                                          <p:spTgt spid="12"/>
                                        </p:tgtEl>
                                      </p:cBhvr>
                                    </p:cmd>
                                  </p:childTnLst>
                                </p:cTn>
                              </p:par>
                            </p:childTnLst>
                          </p:cTn>
                        </p:par>
                      </p:childTnLst>
                    </p:cTn>
                  </p:par>
                </p:childTnLst>
              </p:cTn>
              <p:nextCondLst>
                <p:cond evt="onClick" delay="0">
                  <p:tgtEl>
                    <p:spTgt spid="12"/>
                  </p:tgtEl>
                </p:cond>
              </p:nextCondLst>
            </p:seq>
            <p:video>
              <p:cMediaNode>
                <p:cTn id="92" fill="hold" display="0">
                  <p:stCondLst>
                    <p:cond delay="indefinite"/>
                  </p:stCondLst>
                  <p:endCondLst>
                    <p:cond evt="onNext" delay="0">
                      <p:tgtEl>
                        <p:sldTgt/>
                      </p:tgtEl>
                    </p:cond>
                    <p:cond evt="onPrev" delay="0">
                      <p:tgtEl>
                        <p:sldTgt/>
                      </p:tgtEl>
                    </p:cond>
                  </p:endCondLst>
                </p:cTn>
                <p:tgtEl>
                  <p:spTgt spid="13"/>
                </p:tgtEl>
              </p:cMediaNode>
            </p:video>
            <p:seq concurrent="1" nextAc="seek">
              <p:cTn id="93" restart="whenNotActive" fill="hold" evtFilter="cancelBubble" nodeType="interactiveSeq">
                <p:stCondLst>
                  <p:cond evt="onClick" delay="0">
                    <p:tgtEl>
                      <p:spTgt spid="13"/>
                    </p:tgtEl>
                  </p:cond>
                </p:stCondLst>
                <p:endSync evt="end" delay="0">
                  <p:rtn val="all"/>
                </p:endSync>
                <p:childTnLst>
                  <p:par>
                    <p:cTn id="94" fill="hold">
                      <p:stCondLst>
                        <p:cond delay="0"/>
                      </p:stCondLst>
                      <p:childTnLst>
                        <p:par>
                          <p:cTn id="95" fill="hold">
                            <p:stCondLst>
                              <p:cond delay="0"/>
                            </p:stCondLst>
                            <p:childTnLst>
                              <p:par>
                                <p:cTn id="96" presetID="2" presetClass="mediacall" presetSubtype="0" fill="hold" nodeType="clickEffect">
                                  <p:stCondLst>
                                    <p:cond delay="0"/>
                                  </p:stCondLst>
                                  <p:childTnLst>
                                    <p:cmd type="call" cmd="togglePause">
                                      <p:cBhvr>
                                        <p:cTn id="97" dur="1" fill="hold"/>
                                        <p:tgtEl>
                                          <p:spTgt spid="13"/>
                                        </p:tgtEl>
                                      </p:cBhvr>
                                    </p:cmd>
                                  </p:childTnLst>
                                </p:cTn>
                              </p:par>
                            </p:childTnLst>
                          </p:cTn>
                        </p:par>
                      </p:childTnLst>
                    </p:cTn>
                  </p:par>
                </p:childTnLst>
              </p:cTn>
              <p:nextCondLst>
                <p:cond evt="onClick" delay="0">
                  <p:tgtEl>
                    <p:spTgt spid="13"/>
                  </p:tgtEl>
                </p:cond>
              </p:nextCondLst>
            </p:seq>
          </p:childTnLst>
        </p:cTn>
      </p:par>
    </p:tnLst>
    <p:bldLst>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5" name="Picture 14" descr="3.bmp"/>
          <p:cNvPicPr>
            <a:picLocks noChangeAspect="1"/>
          </p:cNvPicPr>
          <p:nvPr/>
        </p:nvPicPr>
        <p:blipFill>
          <a:blip r:embed="rId5" cstate="print"/>
          <a:stretch>
            <a:fillRect/>
          </a:stretch>
        </p:blipFill>
        <p:spPr>
          <a:xfrm>
            <a:off x="7162802" y="1067303"/>
            <a:ext cx="1733170" cy="1294392"/>
          </a:xfrm>
          <a:prstGeom prst="rect">
            <a:avLst/>
          </a:prstGeom>
        </p:spPr>
      </p:pic>
      <p:pic>
        <p:nvPicPr>
          <p:cNvPr id="17" name="Picture 16" descr="3.bmp"/>
          <p:cNvPicPr>
            <a:picLocks noChangeAspect="1"/>
          </p:cNvPicPr>
          <p:nvPr/>
        </p:nvPicPr>
        <p:blipFill>
          <a:blip r:embed="rId6" cstate="print"/>
          <a:stretch>
            <a:fillRect/>
          </a:stretch>
        </p:blipFill>
        <p:spPr>
          <a:xfrm>
            <a:off x="7244008" y="2785356"/>
            <a:ext cx="1723659" cy="1287290"/>
          </a:xfrm>
          <a:prstGeom prst="rect">
            <a:avLst/>
          </a:prstGeom>
        </p:spPr>
      </p:pic>
      <p:pic>
        <p:nvPicPr>
          <p:cNvPr id="18" name="Picture 17" descr="3.bmp"/>
          <p:cNvPicPr>
            <a:picLocks noChangeAspect="1"/>
          </p:cNvPicPr>
          <p:nvPr/>
        </p:nvPicPr>
        <p:blipFill>
          <a:blip r:embed="rId7" cstate="print"/>
          <a:stretch>
            <a:fillRect/>
          </a:stretch>
        </p:blipFill>
        <p:spPr>
          <a:xfrm>
            <a:off x="5258481" y="2781876"/>
            <a:ext cx="1732302" cy="1294250"/>
          </a:xfrm>
          <a:prstGeom prst="rect">
            <a:avLst/>
          </a:prstGeom>
        </p:spPr>
      </p:pic>
      <p:pic>
        <p:nvPicPr>
          <p:cNvPr id="10" name="Picture 9" descr="3.bmp"/>
          <p:cNvPicPr>
            <a:picLocks noChangeAspect="1"/>
          </p:cNvPicPr>
          <p:nvPr/>
        </p:nvPicPr>
        <p:blipFill>
          <a:blip r:embed="rId8" cstate="print"/>
          <a:stretch>
            <a:fillRect/>
          </a:stretch>
        </p:blipFill>
        <p:spPr>
          <a:xfrm>
            <a:off x="7239006" y="4423833"/>
            <a:ext cx="1730693" cy="1285088"/>
          </a:xfrm>
          <a:prstGeom prst="rect">
            <a:avLst/>
          </a:prstGeom>
        </p:spPr>
      </p:pic>
      <p:pic>
        <p:nvPicPr>
          <p:cNvPr id="8" name="Picture 7" descr="3.bmp"/>
          <p:cNvPicPr>
            <a:picLocks noChangeAspect="1"/>
          </p:cNvPicPr>
          <p:nvPr/>
        </p:nvPicPr>
        <p:blipFill>
          <a:blip r:embed="rId9" cstate="print"/>
          <a:stretch>
            <a:fillRect/>
          </a:stretch>
        </p:blipFill>
        <p:spPr>
          <a:xfrm>
            <a:off x="5257801" y="1066803"/>
            <a:ext cx="1733658" cy="1290767"/>
          </a:xfrm>
          <a:prstGeom prst="rect">
            <a:avLst/>
          </a:prstGeom>
        </p:spPr>
      </p:pic>
      <p:pic>
        <p:nvPicPr>
          <p:cNvPr id="14" name="Picture 13" descr="3.bmp"/>
          <p:cNvPicPr>
            <a:picLocks noChangeAspect="1"/>
          </p:cNvPicPr>
          <p:nvPr/>
        </p:nvPicPr>
        <p:blipFill>
          <a:blip r:embed="rId10"/>
          <a:stretch>
            <a:fillRect/>
          </a:stretch>
        </p:blipFill>
        <p:spPr>
          <a:xfrm>
            <a:off x="8" y="5250"/>
            <a:ext cx="9129299" cy="6810247"/>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afterEffect">
                                  <p:stCondLst>
                                    <p:cond delay="0"/>
                                  </p:stCondLst>
                                  <p:childTnLst>
                                    <p:animScale>
                                      <p:cBhvr>
                                        <p:cTn id="6" dur="2000" fill="hold"/>
                                        <p:tgtEl>
                                          <p:spTgt spid="14"/>
                                        </p:tgtEl>
                                      </p:cBhvr>
                                      <p:by x="20000" y="20000"/>
                                    </p:animScale>
                                  </p:childTnLst>
                                </p:cTn>
                              </p:par>
                              <p:par>
                                <p:cTn id="7" presetID="56" presetClass="path" presetSubtype="0" accel="50000" decel="50000" fill="hold" nodeType="withEffect">
                                  <p:stCondLst>
                                    <p:cond delay="0"/>
                                  </p:stCondLst>
                                  <p:childTnLst>
                                    <p:animMotion origin="layout" path="M -1.94444E-6 -2.22222E-6 L 0.16754 0.23611 " pathEditMode="relative" rAng="0" ptsTypes="AA">
                                      <p:cBhvr>
                                        <p:cTn id="8" dur="2000" fill="hold"/>
                                        <p:tgtEl>
                                          <p:spTgt spid="14"/>
                                        </p:tgtEl>
                                        <p:attrNameLst>
                                          <p:attrName>ppt_x</p:attrName>
                                          <p:attrName>ppt_y</p:attrName>
                                        </p:attrNameLst>
                                      </p:cBhvr>
                                      <p:rCtr x="84" y="118"/>
                                    </p:animMotion>
                                  </p:childTnLst>
                                </p:cTn>
                              </p:par>
                            </p:childTnLst>
                          </p:cTn>
                        </p:par>
                        <p:par>
                          <p:cTn id="9" fill="hold">
                            <p:stCondLst>
                              <p:cond delay="2000"/>
                            </p:stCondLst>
                            <p:childTnLst>
                              <p:par>
                                <p:cTn id="10" presetID="26" presetClass="emph" presetSubtype="0" fill="hold" nodeType="afterEffect">
                                  <p:stCondLst>
                                    <p:cond delay="1000"/>
                                  </p:stCondLst>
                                  <p:childTnLst>
                                    <p:animEffect transition="out" filter="fade">
                                      <p:cBhvr>
                                        <p:cTn id="11" dur="500" tmFilter="0, 0; .2, .5; .8, .5; 1, 0"/>
                                        <p:tgtEl>
                                          <p:spTgt spid="10"/>
                                        </p:tgtEl>
                                      </p:cBhvr>
                                    </p:animEffect>
                                    <p:animScale>
                                      <p:cBhvr>
                                        <p:cTn id="12" dur="250" autoRev="1" fill="hold"/>
                                        <p:tgtEl>
                                          <p:spTgt spid="10"/>
                                        </p:tgtEl>
                                      </p:cBhvr>
                                      <p:by x="105000" y="105000"/>
                                    </p:animScale>
                                  </p:childTnLst>
                                  <p:subTnLst>
                                    <p:audio>
                                      <p:cMediaNode>
                                        <p:cTn display="0" masterRel="sameClick">
                                          <p:stCondLst>
                                            <p:cond evt="begin" delay="0">
                                              <p:tn val="10"/>
                                            </p:cond>
                                          </p:stCondLst>
                                          <p:endCondLst>
                                            <p:cond evt="onStopAudio" delay="0">
                                              <p:tgtEl>
                                                <p:sldTgt/>
                                              </p:tgtEl>
                                            </p:cond>
                                          </p:endCondLst>
                                        </p:cTn>
                                        <p:tgtEl>
                                          <p:sndTgt r:embed="rId3" name="click.wav" builtIn="1"/>
                                        </p:tgtEl>
                                      </p:cMediaNode>
                                    </p:audio>
                                  </p:subTnLst>
                                </p:cTn>
                              </p:par>
                            </p:childTnLst>
                          </p:cTn>
                        </p:par>
                        <p:par>
                          <p:cTn id="13" fill="hold">
                            <p:stCondLst>
                              <p:cond delay="3500"/>
                            </p:stCondLst>
                            <p:childTnLst>
                              <p:par>
                                <p:cTn id="14" presetID="6" presetClass="emph" presetSubtype="0" fill="hold" nodeType="afterEffect">
                                  <p:stCondLst>
                                    <p:cond delay="0"/>
                                  </p:stCondLst>
                                  <p:childTnLst>
                                    <p:animScale>
                                      <p:cBhvr>
                                        <p:cTn id="15" dur="500" fill="hold"/>
                                        <p:tgtEl>
                                          <p:spTgt spid="15"/>
                                        </p:tgtEl>
                                      </p:cBhvr>
                                      <p:by x="0" y="0"/>
                                    </p:animScale>
                                  </p:childTnLst>
                                </p:cTn>
                              </p:par>
                              <p:par>
                                <p:cTn id="16" presetID="6" presetClass="emph" presetSubtype="0" fill="hold" nodeType="withEffect">
                                  <p:stCondLst>
                                    <p:cond delay="0"/>
                                  </p:stCondLst>
                                  <p:childTnLst>
                                    <p:animScale>
                                      <p:cBhvr>
                                        <p:cTn id="17" dur="500" fill="hold"/>
                                        <p:tgtEl>
                                          <p:spTgt spid="17"/>
                                        </p:tgtEl>
                                      </p:cBhvr>
                                      <p:by x="0" y="0"/>
                                    </p:animScale>
                                  </p:childTnLst>
                                </p:cTn>
                              </p:par>
                              <p:par>
                                <p:cTn id="18" presetID="6" presetClass="emph" presetSubtype="0" fill="hold" nodeType="withEffect">
                                  <p:stCondLst>
                                    <p:cond delay="0"/>
                                  </p:stCondLst>
                                  <p:childTnLst>
                                    <p:animScale>
                                      <p:cBhvr>
                                        <p:cTn id="19" dur="500" fill="hold"/>
                                        <p:tgtEl>
                                          <p:spTgt spid="18"/>
                                        </p:tgtEl>
                                      </p:cBhvr>
                                      <p:by x="0" y="0"/>
                                    </p:animScale>
                                  </p:childTnLst>
                                </p:cTn>
                              </p:par>
                              <p:par>
                                <p:cTn id="20" presetID="6" presetClass="emph" presetSubtype="0" fill="hold" nodeType="withEffect">
                                  <p:stCondLst>
                                    <p:cond delay="0"/>
                                  </p:stCondLst>
                                  <p:childTnLst>
                                    <p:animScale>
                                      <p:cBhvr>
                                        <p:cTn id="21" dur="500" fill="hold"/>
                                        <p:tgtEl>
                                          <p:spTgt spid="8"/>
                                        </p:tgtEl>
                                      </p:cBhvr>
                                      <p:by x="0" y="0"/>
                                    </p:animScale>
                                  </p:childTnLst>
                                </p:cTn>
                              </p:par>
                              <p:par>
                                <p:cTn id="22" presetID="6" presetClass="emph" presetSubtype="0" fill="hold" nodeType="withEffect">
                                  <p:stCondLst>
                                    <p:cond delay="0"/>
                                  </p:stCondLst>
                                  <p:childTnLst>
                                    <p:animScale>
                                      <p:cBhvr>
                                        <p:cTn id="23" dur="500" fill="hold"/>
                                        <p:tgtEl>
                                          <p:spTgt spid="14"/>
                                        </p:tgtEl>
                                      </p:cBhvr>
                                      <p:by x="0" y="0"/>
                                    </p:animScale>
                                  </p:childTnLst>
                                </p:cTn>
                              </p:par>
                            </p:childTnLst>
                          </p:cTn>
                        </p:par>
                        <p:par>
                          <p:cTn id="24" fill="hold">
                            <p:stCondLst>
                              <p:cond delay="4000"/>
                            </p:stCondLst>
                            <p:childTnLst>
                              <p:par>
                                <p:cTn id="25" presetID="6" presetClass="emph" presetSubtype="0" fill="hold" nodeType="afterEffect">
                                  <p:stCondLst>
                                    <p:cond delay="0"/>
                                  </p:stCondLst>
                                  <p:childTnLst>
                                    <p:animScale>
                                      <p:cBhvr>
                                        <p:cTn id="26" dur="500" fill="hold"/>
                                        <p:tgtEl>
                                          <p:spTgt spid="10"/>
                                        </p:tgtEl>
                                      </p:cBhvr>
                                      <p:by x="520000" y="520000"/>
                                    </p:animScale>
                                  </p:childTnLst>
                                </p:cTn>
                              </p:par>
                              <p:par>
                                <p:cTn id="27" presetID="49" presetClass="path" presetSubtype="0" accel="50000" decel="50000" fill="hold" nodeType="withEffect">
                                  <p:stCondLst>
                                    <p:cond delay="0"/>
                                  </p:stCondLst>
                                  <p:childTnLst>
                                    <p:animMotion origin="layout" path="M -0.00087 -0.00278 L -0.38715 -0.24144 " pathEditMode="relative" rAng="0" ptsTypes="AA">
                                      <p:cBhvr>
                                        <p:cTn id="28" dur="500" fill="hold"/>
                                        <p:tgtEl>
                                          <p:spTgt spid="10"/>
                                        </p:tgtEl>
                                        <p:attrNameLst>
                                          <p:attrName>ppt_x</p:attrName>
                                          <p:attrName>ppt_y</p:attrName>
                                        </p:attrNameLst>
                                      </p:cBhvr>
                                      <p:rCtr x="-193" y="-11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NEXT WORLD - Intel Claytronics (Programmable Matter).wmv">
            <a:hlinkClick r:id="" action="ppaction://media"/>
          </p:cNvPr>
          <p:cNvPicPr>
            <a:picLocks noRot="1" noChangeAspect="1"/>
          </p:cNvPicPr>
          <p:nvPr>
            <a:videoFile r:link="rId1"/>
          </p:nvPr>
        </p:nvPicPr>
        <p:blipFill>
          <a:blip r:embed="rId6"/>
          <a:stretch>
            <a:fillRect/>
          </a:stretch>
        </p:blipFill>
        <p:spPr>
          <a:xfrm>
            <a:off x="1295401" y="914400"/>
            <a:ext cx="6629400" cy="4972051"/>
          </a:xfrm>
          <a:prstGeom prst="rect">
            <a:avLst/>
          </a:prstGeom>
        </p:spPr>
      </p:pic>
      <p:pic>
        <p:nvPicPr>
          <p:cNvPr id="4" name="Claytronics - Gates Hillman Complex .wmv">
            <a:hlinkClick r:id="" action="ppaction://media"/>
          </p:cNvPr>
          <p:cNvPicPr>
            <a:picLocks noGrp="1" noRot="1" noChangeAspect="1"/>
          </p:cNvPicPr>
          <p:nvPr>
            <p:ph idx="1"/>
            <a:videoFile r:link="rId2"/>
          </p:nvPr>
        </p:nvPicPr>
        <p:blipFill>
          <a:blip r:embed="rId7"/>
          <a:stretch>
            <a:fillRect/>
          </a:stretch>
        </p:blipFill>
        <p:spPr>
          <a:xfrm>
            <a:off x="1295405" y="990600"/>
            <a:ext cx="6648451" cy="4986338"/>
          </a:xfrm>
          <a:prstGeom prst="rect">
            <a:avLst/>
          </a:prstGeom>
        </p:spPr>
      </p:pic>
      <p:pic>
        <p:nvPicPr>
          <p:cNvPr id="2052" name="Picture 4"/>
          <p:cNvPicPr>
            <a:picLocks noChangeAspect="1" noChangeArrowheads="1"/>
          </p:cNvPicPr>
          <p:nvPr/>
        </p:nvPicPr>
        <p:blipFill>
          <a:blip r:embed="rId8"/>
          <a:srcRect/>
          <a:stretch>
            <a:fillRect/>
          </a:stretch>
        </p:blipFill>
        <p:spPr bwMode="auto">
          <a:xfrm>
            <a:off x="304805" y="2667001"/>
            <a:ext cx="8550275" cy="1714500"/>
          </a:xfrm>
          <a:prstGeom prst="rect">
            <a:avLst/>
          </a:prstGeom>
          <a:noFill/>
          <a:ln w="9525">
            <a:noFill/>
            <a:miter lim="800000"/>
            <a:headEnd/>
            <a:tailEnd/>
          </a:ln>
          <a:effectLst/>
        </p:spPr>
      </p:pic>
      <p:sp>
        <p:nvSpPr>
          <p:cNvPr id="7" name="Flowchart: Alternate Process 6"/>
          <p:cNvSpPr/>
          <p:nvPr/>
        </p:nvSpPr>
        <p:spPr>
          <a:xfrm>
            <a:off x="304800" y="2819400"/>
            <a:ext cx="3505200" cy="1371600"/>
          </a:xfrm>
          <a:prstGeom prst="flowChartAlternateProcess">
            <a:avLst/>
          </a:prstGeom>
          <a:ln>
            <a:solidFill>
              <a:schemeClr val="bg1"/>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APPLICATIONS</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8" name="Picture 7" descr="New Picture.bmp"/>
          <p:cNvPicPr>
            <a:picLocks noChangeAspect="1"/>
          </p:cNvPicPr>
          <p:nvPr/>
        </p:nvPicPr>
        <p:blipFill>
          <a:blip r:embed="rId9"/>
          <a:stretch>
            <a:fillRect/>
          </a:stretch>
        </p:blipFill>
        <p:spPr>
          <a:xfrm>
            <a:off x="7162801" y="6248404"/>
            <a:ext cx="1804760" cy="471428"/>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xit" presetSubtype="0" fill="hold" grpId="0" nodeType="afterEffect">
                                  <p:stCondLst>
                                    <p:cond delay="1000"/>
                                  </p:stCondLst>
                                  <p:childTnLst>
                                    <p:anim calcmode="lin" valueType="num">
                                      <p:cBhvr>
                                        <p:cTn id="6" dur="500"/>
                                        <p:tgtEl>
                                          <p:spTgt spid="7"/>
                                        </p:tgtEl>
                                        <p:attrNameLst>
                                          <p:attrName>ppt_w</p:attrName>
                                        </p:attrNameLst>
                                      </p:cBhvr>
                                      <p:tavLst>
                                        <p:tav tm="0">
                                          <p:val>
                                            <p:strVal val="ppt_w"/>
                                          </p:val>
                                        </p:tav>
                                        <p:tav tm="100000">
                                          <p:val>
                                            <p:fltVal val="0"/>
                                          </p:val>
                                        </p:tav>
                                      </p:tavLst>
                                    </p:anim>
                                    <p:anim calcmode="lin" valueType="num">
                                      <p:cBhvr>
                                        <p:cTn id="7" dur="500"/>
                                        <p:tgtEl>
                                          <p:spTgt spid="7"/>
                                        </p:tgtEl>
                                        <p:attrNameLst>
                                          <p:attrName>ppt_h</p:attrName>
                                        </p:attrNameLst>
                                      </p:cBhvr>
                                      <p:tavLst>
                                        <p:tav tm="0">
                                          <p:val>
                                            <p:strVal val="ppt_h"/>
                                          </p:val>
                                        </p:tav>
                                        <p:tav tm="100000">
                                          <p:val>
                                            <p:fltVal val="0"/>
                                          </p:val>
                                        </p:tav>
                                      </p:tavLst>
                                    </p:anim>
                                    <p:animEffect transition="out" filter="fade">
                                      <p:cBhvr>
                                        <p:cTn id="8" dur="500"/>
                                        <p:tgtEl>
                                          <p:spTgt spid="7"/>
                                        </p:tgtEl>
                                      </p:cBhvr>
                                    </p:animEffect>
                                    <p:set>
                                      <p:cBhvr>
                                        <p:cTn id="9" dur="1" fill="hold">
                                          <p:stCondLst>
                                            <p:cond delay="499"/>
                                          </p:stCondLst>
                                        </p:cTn>
                                        <p:tgtEl>
                                          <p:spTgt spid="7"/>
                                        </p:tgtEl>
                                        <p:attrNameLst>
                                          <p:attrName>style.visibility</p:attrName>
                                        </p:attrNameLst>
                                      </p:cBhvr>
                                      <p:to>
                                        <p:strVal val="hidden"/>
                                      </p:to>
                                    </p:set>
                                  </p:childTnLst>
                                </p:cTn>
                              </p:par>
                              <p:par>
                                <p:cTn id="10" presetID="53" presetClass="exit" presetSubtype="0" fill="hold" nodeType="withEffect">
                                  <p:stCondLst>
                                    <p:cond delay="1000"/>
                                  </p:stCondLst>
                                  <p:childTnLst>
                                    <p:anim calcmode="lin" valueType="num">
                                      <p:cBhvr>
                                        <p:cTn id="11" dur="500"/>
                                        <p:tgtEl>
                                          <p:spTgt spid="2052"/>
                                        </p:tgtEl>
                                        <p:attrNameLst>
                                          <p:attrName>ppt_w</p:attrName>
                                        </p:attrNameLst>
                                      </p:cBhvr>
                                      <p:tavLst>
                                        <p:tav tm="0">
                                          <p:val>
                                            <p:strVal val="ppt_w"/>
                                          </p:val>
                                        </p:tav>
                                        <p:tav tm="100000">
                                          <p:val>
                                            <p:fltVal val="0"/>
                                          </p:val>
                                        </p:tav>
                                      </p:tavLst>
                                    </p:anim>
                                    <p:anim calcmode="lin" valueType="num">
                                      <p:cBhvr>
                                        <p:cTn id="12" dur="500"/>
                                        <p:tgtEl>
                                          <p:spTgt spid="2052"/>
                                        </p:tgtEl>
                                        <p:attrNameLst>
                                          <p:attrName>ppt_h</p:attrName>
                                        </p:attrNameLst>
                                      </p:cBhvr>
                                      <p:tavLst>
                                        <p:tav tm="0">
                                          <p:val>
                                            <p:strVal val="ppt_h"/>
                                          </p:val>
                                        </p:tav>
                                        <p:tav tm="100000">
                                          <p:val>
                                            <p:fltVal val="0"/>
                                          </p:val>
                                        </p:tav>
                                      </p:tavLst>
                                    </p:anim>
                                    <p:animEffect transition="out" filter="fade">
                                      <p:cBhvr>
                                        <p:cTn id="13" dur="500"/>
                                        <p:tgtEl>
                                          <p:spTgt spid="2052"/>
                                        </p:tgtEl>
                                      </p:cBhvr>
                                    </p:animEffect>
                                    <p:set>
                                      <p:cBhvr>
                                        <p:cTn id="14" dur="1" fill="hold">
                                          <p:stCondLst>
                                            <p:cond delay="499"/>
                                          </p:stCondLst>
                                        </p:cTn>
                                        <p:tgtEl>
                                          <p:spTgt spid="2052"/>
                                        </p:tgtEl>
                                        <p:attrNameLst>
                                          <p:attrName>style.visibility</p:attrName>
                                        </p:attrNameLst>
                                      </p:cBhvr>
                                      <p:to>
                                        <p:strVal val="hidden"/>
                                      </p:to>
                                    </p:set>
                                  </p:childTnLst>
                                </p:cTn>
                              </p:par>
                            </p:childTnLst>
                          </p:cTn>
                        </p:par>
                        <p:par>
                          <p:cTn id="15" fill="hold">
                            <p:stCondLst>
                              <p:cond delay="1500"/>
                            </p:stCondLst>
                            <p:childTnLst>
                              <p:par>
                                <p:cTn id="16" presetID="53" presetClass="entr" presetSubtype="0"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500" fill="hold"/>
                                        <p:tgtEl>
                                          <p:spTgt spid="6"/>
                                        </p:tgtEl>
                                        <p:attrNameLst>
                                          <p:attrName>ppt_w</p:attrName>
                                        </p:attrNameLst>
                                      </p:cBhvr>
                                      <p:tavLst>
                                        <p:tav tm="0">
                                          <p:val>
                                            <p:fltVal val="0"/>
                                          </p:val>
                                        </p:tav>
                                        <p:tav tm="100000">
                                          <p:val>
                                            <p:strVal val="#ppt_w"/>
                                          </p:val>
                                        </p:tav>
                                      </p:tavLst>
                                    </p:anim>
                                    <p:anim calcmode="lin" valueType="num">
                                      <p:cBhvr>
                                        <p:cTn id="19" dur="500" fill="hold"/>
                                        <p:tgtEl>
                                          <p:spTgt spid="6"/>
                                        </p:tgtEl>
                                        <p:attrNameLst>
                                          <p:attrName>ppt_h</p:attrName>
                                        </p:attrNameLst>
                                      </p:cBhvr>
                                      <p:tavLst>
                                        <p:tav tm="0">
                                          <p:val>
                                            <p:fltVal val="0"/>
                                          </p:val>
                                        </p:tav>
                                        <p:tav tm="100000">
                                          <p:val>
                                            <p:strVal val="#ppt_h"/>
                                          </p:val>
                                        </p:tav>
                                      </p:tavLst>
                                    </p:anim>
                                    <p:animEffect transition="in" filter="fade">
                                      <p:cBhvr>
                                        <p:cTn id="20" dur="500"/>
                                        <p:tgtEl>
                                          <p:spTgt spid="6"/>
                                        </p:tgtEl>
                                      </p:cBhvr>
                                    </p:animEffect>
                                  </p:childTnLst>
                                  <p:subTnLst>
                                    <p:audio>
                                      <p:cMediaNode>
                                        <p:cTn display="0" masterRel="sameClick">
                                          <p:stCondLst>
                                            <p:cond evt="begin" delay="0">
                                              <p:tn val="16"/>
                                            </p:cond>
                                          </p:stCondLst>
                                          <p:endCondLst>
                                            <p:cond evt="onStopAudio" delay="0">
                                              <p:tgtEl>
                                                <p:sldTgt/>
                                              </p:tgtEl>
                                            </p:cond>
                                          </p:endCondLst>
                                        </p:cTn>
                                        <p:tgtEl>
                                          <p:sndTgt r:embed="rId5" name="click.wav" builtIn="1"/>
                                        </p:tgtEl>
                                      </p:cMediaNode>
                                    </p:audio>
                                  </p:subTnLst>
                                </p:cTn>
                              </p:par>
                            </p:childTnLst>
                          </p:cTn>
                        </p:par>
                        <p:par>
                          <p:cTn id="21" fill="hold">
                            <p:stCondLst>
                              <p:cond delay="2000"/>
                            </p:stCondLst>
                            <p:childTnLst>
                              <p:par>
                                <p:cTn id="22" presetID="1" presetClass="mediacall" presetSubtype="0" fill="hold" nodeType="afterEffect">
                                  <p:stCondLst>
                                    <p:cond delay="0"/>
                                  </p:stCondLst>
                                  <p:childTnLst>
                                    <p:cmd type="call" cmd="playFrom(0.0)">
                                      <p:cBhvr>
                                        <p:cTn id="23" dur="144520" fill="hold"/>
                                        <p:tgtEl>
                                          <p:spTgt spid="6"/>
                                        </p:tgtEl>
                                      </p:cBhvr>
                                    </p:cmd>
                                  </p:childTnLst>
                                </p:cTn>
                              </p:par>
                            </p:childTnLst>
                          </p:cTn>
                        </p:par>
                        <p:par>
                          <p:cTn id="24" fill="hold">
                            <p:stCondLst>
                              <p:cond delay="99360"/>
                            </p:stCondLst>
                            <p:childTnLst>
                              <p:par>
                                <p:cTn id="25" presetID="1" presetClass="exit" presetSubtype="0" fill="hold" nodeType="afterEffect">
                                  <p:stCondLst>
                                    <p:cond delay="0"/>
                                  </p:stCondLst>
                                  <p:childTnLst>
                                    <p:set>
                                      <p:cBhvr>
                                        <p:cTn id="26" dur="1" fill="hold">
                                          <p:stCondLst>
                                            <p:cond delay="0"/>
                                          </p:stCondLst>
                                        </p:cTn>
                                        <p:tgtEl>
                                          <p:spTgt spid="6"/>
                                        </p:tgtEl>
                                        <p:attrNameLst>
                                          <p:attrName>style.visibility</p:attrName>
                                        </p:attrNameLst>
                                      </p:cBhvr>
                                      <p:to>
                                        <p:strVal val="hidden"/>
                                      </p:to>
                                    </p:set>
                                    <p:cmd type="call" cmd="stop">
                                      <p:cBhvr>
                                        <p:cTn id="27" dur="1">
                                          <p:stCondLst>
                                            <p:cond delay="0"/>
                                          </p:stCondLst>
                                        </p:cTn>
                                        <p:tgtEl>
                                          <p:spTgt spid="6"/>
                                        </p:tgtEl>
                                      </p:cBhvr>
                                    </p:cmd>
                                  </p:childTnLst>
                                </p:cTn>
                              </p:par>
                            </p:childTnLst>
                          </p:cTn>
                        </p:par>
                        <p:par>
                          <p:cTn id="28" fill="hold">
                            <p:stCondLst>
                              <p:cond delay="99360"/>
                            </p:stCondLst>
                            <p:childTnLst>
                              <p:par>
                                <p:cTn id="29" presetID="1" presetClass="entr" presetSubtype="0" fill="hold" nodeType="afterEffect">
                                  <p:stCondLst>
                                    <p:cond delay="0"/>
                                  </p:stCondLst>
                                  <p:childTnLst>
                                    <p:set>
                                      <p:cBhvr>
                                        <p:cTn id="30" dur="1" fill="hold">
                                          <p:stCondLst>
                                            <p:cond delay="0"/>
                                          </p:stCondLst>
                                        </p:cTn>
                                        <p:tgtEl>
                                          <p:spTgt spid="4"/>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5" name="click.wav" builtIn="1"/>
                                        </p:tgtEl>
                                      </p:cMediaNode>
                                    </p:audio>
                                  </p:subTnLst>
                                </p:cTn>
                              </p:par>
                            </p:childTnLst>
                          </p:cTn>
                        </p:par>
                        <p:par>
                          <p:cTn id="31" fill="hold">
                            <p:stCondLst>
                              <p:cond delay="99360"/>
                            </p:stCondLst>
                            <p:childTnLst>
                              <p:par>
                                <p:cTn id="32" presetID="1" presetClass="mediacall" presetSubtype="0" fill="hold" nodeType="afterEffect">
                                  <p:stCondLst>
                                    <p:cond delay="0"/>
                                  </p:stCondLst>
                                  <p:childTnLst>
                                    <p:cmd type="call" cmd="playFrom(0.0)">
                                      <p:cBhvr>
                                        <p:cTn id="33" dur="33808" fill="hold"/>
                                        <p:tgtEl>
                                          <p:spTgt spid="4"/>
                                        </p:tgtEl>
                                      </p:cBhvr>
                                    </p:cmd>
                                  </p:childTnLst>
                                </p:cTn>
                              </p:par>
                            </p:childTnLst>
                          </p:cTn>
                        </p:par>
                        <p:par>
                          <p:cTn id="34" fill="hold">
                            <p:stCondLst>
                              <p:cond delay="133168"/>
                            </p:stCondLst>
                            <p:childTnLst>
                              <p:par>
                                <p:cTn id="35" presetID="26" presetClass="emph" presetSubtype="0" fill="hold" nodeType="afterEffect">
                                  <p:stCondLst>
                                    <p:cond delay="0"/>
                                  </p:stCondLst>
                                  <p:childTnLst>
                                    <p:animEffect transition="out" filter="fade">
                                      <p:cBhvr>
                                        <p:cTn id="36" dur="500" tmFilter="0, 0; .2, .5; .8, .5; 1, 0"/>
                                        <p:tgtEl>
                                          <p:spTgt spid="8"/>
                                        </p:tgtEl>
                                      </p:cBhvr>
                                    </p:animEffect>
                                    <p:animScale>
                                      <p:cBhvr>
                                        <p:cTn id="37" dur="250" autoRev="1" fill="hold"/>
                                        <p:tgtEl>
                                          <p:spTgt spid="8"/>
                                        </p:tgtEl>
                                      </p:cBhvr>
                                      <p:by x="105000" y="105000"/>
                                    </p:animScale>
                                  </p:childTnLst>
                                  <p:subTnLst>
                                    <p:audio>
                                      <p:cMediaNode>
                                        <p:cTn display="0" masterRel="sameClick">
                                          <p:stCondLst>
                                            <p:cond evt="begin" delay="0">
                                              <p:tn val="35"/>
                                            </p:cond>
                                          </p:stCondLst>
                                          <p:endCondLst>
                                            <p:cond evt="onStopAudio" delay="0">
                                              <p:tgtEl>
                                                <p:sldTgt/>
                                              </p:tgtEl>
                                            </p:cond>
                                          </p:endCondLst>
                                        </p:cTn>
                                        <p:tgtEl>
                                          <p:sndTgt r:embed="rId5" name="click.wav" builtIn="1"/>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p:cTn id="38" fill="hold" display="0">
                  <p:stCondLst>
                    <p:cond delay="indefinite"/>
                  </p:stCondLst>
                  <p:endCondLst>
                    <p:cond evt="onNext" delay="0">
                      <p:tgtEl>
                        <p:sldTgt/>
                      </p:tgtEl>
                    </p:cond>
                    <p:cond evt="onPrev" delay="0">
                      <p:tgtEl>
                        <p:sldTgt/>
                      </p:tgtEl>
                    </p:cond>
                  </p:endCondLst>
                </p:cTn>
                <p:tgtEl>
                  <p:spTgt spid="4"/>
                </p:tgtEl>
              </p:cMediaNode>
            </p:video>
            <p:seq concurrent="1" nextAc="seek">
              <p:cTn id="39" restart="whenNotActive" fill="hold" evtFilter="cancelBubble" nodeType="interactiveSeq">
                <p:stCondLst>
                  <p:cond evt="onClick" delay="0">
                    <p:tgtEl>
                      <p:spTgt spid="4"/>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4"/>
                                        </p:tgtEl>
                                      </p:cBhvr>
                                    </p:cmd>
                                  </p:childTnLst>
                                </p:cTn>
                              </p:par>
                            </p:childTnLst>
                          </p:cTn>
                        </p:par>
                      </p:childTnLst>
                    </p:cTn>
                  </p:par>
                </p:childTnLst>
              </p:cTn>
              <p:nextCondLst>
                <p:cond evt="onClick" delay="0">
                  <p:tgtEl>
                    <p:spTgt spid="4"/>
                  </p:tgtEl>
                </p:cond>
              </p:nextCondLst>
            </p:seq>
            <p:video>
              <p:cMediaNode>
                <p:cTn id="44" fill="hold" display="0">
                  <p:stCondLst>
                    <p:cond delay="indefinite"/>
                  </p:stCondLst>
                  <p:endCondLst>
                    <p:cond evt="onNext" delay="0">
                      <p:tgtEl>
                        <p:sldTgt/>
                      </p:tgtEl>
                    </p:cond>
                    <p:cond evt="onPrev" delay="0">
                      <p:tgtEl>
                        <p:sldTgt/>
                      </p:tgtEl>
                    </p:cond>
                  </p:endCondLst>
                </p:cTn>
                <p:tgtEl>
                  <p:spTgt spid="6"/>
                </p:tgtEl>
              </p:cMediaNode>
            </p:video>
            <p:seq concurrent="1" nextAc="seek">
              <p:cTn id="45" restart="whenNotActive" fill="hold" evtFilter="cancelBubble" nodeType="interactiveSeq">
                <p:stCondLst>
                  <p:cond evt="onClick" delay="0">
                    <p:tgtEl>
                      <p:spTgt spid="6"/>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6"/>
                                        </p:tgtEl>
                                      </p:cBhvr>
                                    </p:cmd>
                                  </p:childTnLst>
                                </p:cTn>
                              </p:par>
                            </p:childTnLst>
                          </p:cTn>
                        </p:par>
                      </p:childTnLst>
                    </p:cTn>
                  </p:par>
                </p:childTnLst>
              </p:cTn>
              <p:nextCondLst>
                <p:cond evt="onClick" delay="0">
                  <p:tgtEl>
                    <p:spTgt spid="6"/>
                  </p:tgtEl>
                </p:cond>
              </p:nextCondLst>
            </p:seq>
          </p:childTnLst>
        </p:cTn>
      </p:par>
    </p:tnLst>
    <p:bldLst>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5" name="Picture 14" descr="3.bmp"/>
          <p:cNvPicPr>
            <a:picLocks noChangeAspect="1"/>
          </p:cNvPicPr>
          <p:nvPr/>
        </p:nvPicPr>
        <p:blipFill>
          <a:blip r:embed="rId4" cstate="print"/>
          <a:stretch>
            <a:fillRect/>
          </a:stretch>
        </p:blipFill>
        <p:spPr>
          <a:xfrm>
            <a:off x="7239002" y="1066800"/>
            <a:ext cx="1733170" cy="1294392"/>
          </a:xfrm>
          <a:prstGeom prst="rect">
            <a:avLst/>
          </a:prstGeom>
        </p:spPr>
      </p:pic>
      <p:pic>
        <p:nvPicPr>
          <p:cNvPr id="17" name="Picture 16" descr="3.bmp"/>
          <p:cNvPicPr>
            <a:picLocks noChangeAspect="1"/>
          </p:cNvPicPr>
          <p:nvPr/>
        </p:nvPicPr>
        <p:blipFill>
          <a:blip r:embed="rId5" cstate="print"/>
          <a:stretch>
            <a:fillRect/>
          </a:stretch>
        </p:blipFill>
        <p:spPr>
          <a:xfrm>
            <a:off x="7267950" y="2743200"/>
            <a:ext cx="1723659" cy="1287290"/>
          </a:xfrm>
          <a:prstGeom prst="rect">
            <a:avLst/>
          </a:prstGeom>
        </p:spPr>
      </p:pic>
      <p:pic>
        <p:nvPicPr>
          <p:cNvPr id="18" name="Picture 17" descr="3.bmp"/>
          <p:cNvPicPr>
            <a:picLocks noChangeAspect="1"/>
          </p:cNvPicPr>
          <p:nvPr/>
        </p:nvPicPr>
        <p:blipFill>
          <a:blip r:embed="rId6" cstate="print"/>
          <a:stretch>
            <a:fillRect/>
          </a:stretch>
        </p:blipFill>
        <p:spPr>
          <a:xfrm>
            <a:off x="5258481" y="2743200"/>
            <a:ext cx="1732302" cy="1294250"/>
          </a:xfrm>
          <a:prstGeom prst="rect">
            <a:avLst/>
          </a:prstGeom>
        </p:spPr>
      </p:pic>
      <p:pic>
        <p:nvPicPr>
          <p:cNvPr id="10" name="Picture 9" descr="3.bmp"/>
          <p:cNvPicPr>
            <a:picLocks noChangeAspect="1"/>
          </p:cNvPicPr>
          <p:nvPr/>
        </p:nvPicPr>
        <p:blipFill>
          <a:blip r:embed="rId7" cstate="print"/>
          <a:stretch>
            <a:fillRect/>
          </a:stretch>
        </p:blipFill>
        <p:spPr>
          <a:xfrm>
            <a:off x="5257805" y="4419603"/>
            <a:ext cx="1722691" cy="1285088"/>
          </a:xfrm>
          <a:prstGeom prst="rect">
            <a:avLst/>
          </a:prstGeom>
        </p:spPr>
      </p:pic>
      <p:pic>
        <p:nvPicPr>
          <p:cNvPr id="8" name="Picture 7" descr="3.bmp"/>
          <p:cNvPicPr>
            <a:picLocks noChangeAspect="1"/>
          </p:cNvPicPr>
          <p:nvPr/>
        </p:nvPicPr>
        <p:blipFill>
          <a:blip r:embed="rId8" cstate="print"/>
          <a:stretch>
            <a:fillRect/>
          </a:stretch>
        </p:blipFill>
        <p:spPr>
          <a:xfrm>
            <a:off x="5257801" y="1066803"/>
            <a:ext cx="1733658" cy="1290767"/>
          </a:xfrm>
          <a:prstGeom prst="rect">
            <a:avLst/>
          </a:prstGeom>
        </p:spPr>
      </p:pic>
      <p:pic>
        <p:nvPicPr>
          <p:cNvPr id="14" name="Picture 13" descr="3.bmp"/>
          <p:cNvPicPr>
            <a:picLocks noChangeAspect="1"/>
          </p:cNvPicPr>
          <p:nvPr/>
        </p:nvPicPr>
        <p:blipFill>
          <a:blip r:embed="rId9"/>
          <a:stretch>
            <a:fillRect/>
          </a:stretch>
        </p:blipFill>
        <p:spPr>
          <a:xfrm>
            <a:off x="1" y="47754"/>
            <a:ext cx="9106594" cy="6810247"/>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afterEffect">
                                  <p:stCondLst>
                                    <p:cond delay="0"/>
                                  </p:stCondLst>
                                  <p:childTnLst>
                                    <p:animScale>
                                      <p:cBhvr>
                                        <p:cTn id="6" dur="2000" fill="hold"/>
                                        <p:tgtEl>
                                          <p:spTgt spid="14"/>
                                        </p:tgtEl>
                                      </p:cBhvr>
                                      <p:by x="19000" y="19000"/>
                                    </p:animScale>
                                  </p:childTnLst>
                                </p:cTn>
                              </p:par>
                              <p:par>
                                <p:cTn id="7" presetID="56" presetClass="path" presetSubtype="0" accel="50000" decel="50000" fill="hold" nodeType="withEffect">
                                  <p:stCondLst>
                                    <p:cond delay="0"/>
                                  </p:stCondLst>
                                  <p:childTnLst>
                                    <p:animMotion origin="layout" path="M 3.33333E-6 3.52451E-6 L 0.38541 0.24075 " pathEditMode="relative" rAng="0" ptsTypes="AA">
                                      <p:cBhvr>
                                        <p:cTn id="8" dur="2000" fill="hold"/>
                                        <p:tgtEl>
                                          <p:spTgt spid="14"/>
                                        </p:tgtEl>
                                        <p:attrNameLst>
                                          <p:attrName>ppt_x</p:attrName>
                                          <p:attrName>ppt_y</p:attrName>
                                        </p:attrNameLst>
                                      </p:cBhvr>
                                      <p:rCtr x="193" y="12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stretch>
            <a:fillRect/>
          </a:stretch>
        </a:blipFill>
        <a:effectLst/>
      </p:bgPr>
    </p:bg>
    <p:spTree>
      <p:nvGrpSpPr>
        <p:cNvPr id="1" name=""/>
        <p:cNvGrpSpPr/>
        <p:nvPr/>
      </p:nvGrpSpPr>
      <p:grpSpPr>
        <a:xfrm>
          <a:off x="0" y="0"/>
          <a:ext cx="0" cy="0"/>
          <a:chOff x="0" y="0"/>
          <a:chExt cx="0" cy="0"/>
        </a:xfrm>
      </p:grpSpPr>
      <p:pic>
        <p:nvPicPr>
          <p:cNvPr id="15" name="Picture 14" descr="3.bmp"/>
          <p:cNvPicPr>
            <a:picLocks noChangeAspect="1"/>
          </p:cNvPicPr>
          <p:nvPr/>
        </p:nvPicPr>
        <p:blipFill>
          <a:blip r:embed="rId5" cstate="print"/>
          <a:stretch>
            <a:fillRect/>
          </a:stretch>
        </p:blipFill>
        <p:spPr>
          <a:xfrm>
            <a:off x="7239002" y="1066800"/>
            <a:ext cx="1733170" cy="1294392"/>
          </a:xfrm>
          <a:prstGeom prst="rect">
            <a:avLst/>
          </a:prstGeom>
        </p:spPr>
      </p:pic>
      <p:pic>
        <p:nvPicPr>
          <p:cNvPr id="17" name="Picture 16" descr="3.bmp"/>
          <p:cNvPicPr>
            <a:picLocks noChangeAspect="1"/>
          </p:cNvPicPr>
          <p:nvPr/>
        </p:nvPicPr>
        <p:blipFill>
          <a:blip r:embed="rId6" cstate="print"/>
          <a:stretch>
            <a:fillRect/>
          </a:stretch>
        </p:blipFill>
        <p:spPr>
          <a:xfrm>
            <a:off x="7267950" y="2743200"/>
            <a:ext cx="1723659" cy="1287290"/>
          </a:xfrm>
          <a:prstGeom prst="rect">
            <a:avLst/>
          </a:prstGeom>
        </p:spPr>
      </p:pic>
      <p:pic>
        <p:nvPicPr>
          <p:cNvPr id="18" name="Picture 17" descr="3.bmp"/>
          <p:cNvPicPr>
            <a:picLocks noChangeAspect="1"/>
          </p:cNvPicPr>
          <p:nvPr/>
        </p:nvPicPr>
        <p:blipFill>
          <a:blip r:embed="rId7" cstate="print"/>
          <a:stretch>
            <a:fillRect/>
          </a:stretch>
        </p:blipFill>
        <p:spPr>
          <a:xfrm>
            <a:off x="5258481" y="2743200"/>
            <a:ext cx="1732302" cy="1294250"/>
          </a:xfrm>
          <a:prstGeom prst="rect">
            <a:avLst/>
          </a:prstGeom>
        </p:spPr>
      </p:pic>
      <p:pic>
        <p:nvPicPr>
          <p:cNvPr id="10" name="Picture 9" descr="3.bmp"/>
          <p:cNvPicPr>
            <a:picLocks noChangeAspect="1"/>
          </p:cNvPicPr>
          <p:nvPr/>
        </p:nvPicPr>
        <p:blipFill>
          <a:blip r:embed="rId8" cstate="print"/>
          <a:stretch>
            <a:fillRect/>
          </a:stretch>
        </p:blipFill>
        <p:spPr>
          <a:xfrm>
            <a:off x="5257805" y="4419603"/>
            <a:ext cx="1722691" cy="1285088"/>
          </a:xfrm>
          <a:prstGeom prst="rect">
            <a:avLst/>
          </a:prstGeom>
        </p:spPr>
      </p:pic>
      <p:pic>
        <p:nvPicPr>
          <p:cNvPr id="8" name="Picture 7" descr="3.bmp"/>
          <p:cNvPicPr>
            <a:picLocks noChangeAspect="1"/>
          </p:cNvPicPr>
          <p:nvPr/>
        </p:nvPicPr>
        <p:blipFill>
          <a:blip r:embed="rId9" cstate="print"/>
          <a:stretch>
            <a:fillRect/>
          </a:stretch>
        </p:blipFill>
        <p:spPr>
          <a:xfrm>
            <a:off x="5257801" y="1066803"/>
            <a:ext cx="1733658" cy="1290767"/>
          </a:xfrm>
          <a:prstGeom prst="rect">
            <a:avLst/>
          </a:prstGeom>
        </p:spPr>
      </p:pic>
      <p:pic>
        <p:nvPicPr>
          <p:cNvPr id="9" name="Picture 8" descr="New Picture.bmp"/>
          <p:cNvPicPr>
            <a:picLocks noChangeAspect="1"/>
          </p:cNvPicPr>
          <p:nvPr/>
        </p:nvPicPr>
        <p:blipFill>
          <a:blip r:embed="rId10"/>
          <a:stretch>
            <a:fillRect/>
          </a:stretch>
        </p:blipFill>
        <p:spPr>
          <a:xfrm>
            <a:off x="1143006" y="5181601"/>
            <a:ext cx="2542725" cy="664195"/>
          </a:xfrm>
          <a:prstGeom prst="rect">
            <a:avLst/>
          </a:prstGeom>
          <a:ln>
            <a:noFill/>
          </a:ln>
          <a:effectLst>
            <a:softEdge rad="112500"/>
          </a:effectLst>
        </p:spPr>
      </p:pic>
      <p:pic>
        <p:nvPicPr>
          <p:cNvPr id="11" name="Picture 10" descr="3.bmp"/>
          <p:cNvPicPr>
            <a:picLocks noChangeAspect="1"/>
          </p:cNvPicPr>
          <p:nvPr/>
        </p:nvPicPr>
        <p:blipFill>
          <a:blip r:embed="rId11" cstate="print"/>
          <a:stretch>
            <a:fillRect/>
          </a:stretch>
        </p:blipFill>
        <p:spPr>
          <a:xfrm>
            <a:off x="7384342" y="4429912"/>
            <a:ext cx="1432006" cy="1285088"/>
          </a:xfrm>
          <a:prstGeom prst="rect">
            <a:avLst/>
          </a:prstGeom>
        </p:spPr>
      </p:pic>
    </p:spTree>
  </p:cSld>
  <p:clrMapOvr>
    <a:masterClrMapping/>
  </p:clrMapOvr>
  <p:transition advTm="905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2000"/>
                                  </p:stCondLst>
                                  <p:childTnLst>
                                    <p:set>
                                      <p:cBhvr>
                                        <p:cTn id="6" dur="1" fill="hold">
                                          <p:stCondLst>
                                            <p:cond delay="0"/>
                                          </p:stCondLst>
                                        </p:cTn>
                                        <p:tgtEl>
                                          <p:spTgt spid="9"/>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click.wav" builtIn="1"/>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7" name="Picture 6" descr="3.bmp"/>
          <p:cNvPicPr>
            <a:picLocks noChangeAspect="1"/>
          </p:cNvPicPr>
          <p:nvPr/>
        </p:nvPicPr>
        <p:blipFill>
          <a:blip r:embed="rId5" cstate="print"/>
          <a:stretch>
            <a:fillRect/>
          </a:stretch>
        </p:blipFill>
        <p:spPr>
          <a:xfrm>
            <a:off x="5257801" y="1066800"/>
            <a:ext cx="1733658" cy="1295400"/>
          </a:xfrm>
          <a:prstGeom prst="rect">
            <a:avLst/>
          </a:prstGeom>
        </p:spPr>
      </p:pic>
      <p:pic>
        <p:nvPicPr>
          <p:cNvPr id="14" name="Picture 13" descr="3.bmp"/>
          <p:cNvPicPr>
            <a:picLocks noChangeAspect="1"/>
          </p:cNvPicPr>
          <p:nvPr/>
        </p:nvPicPr>
        <p:blipFill>
          <a:blip r:embed="rId6" cstate="print"/>
          <a:stretch>
            <a:fillRect/>
          </a:stretch>
        </p:blipFill>
        <p:spPr>
          <a:xfrm>
            <a:off x="7239001" y="1066800"/>
            <a:ext cx="1733656" cy="1295400"/>
          </a:xfrm>
          <a:prstGeom prst="rect">
            <a:avLst/>
          </a:prstGeom>
        </p:spPr>
      </p:pic>
      <p:pic>
        <p:nvPicPr>
          <p:cNvPr id="15" name="Picture 14" descr="3.bmp"/>
          <p:cNvPicPr>
            <a:picLocks noChangeAspect="1"/>
          </p:cNvPicPr>
          <p:nvPr/>
        </p:nvPicPr>
        <p:blipFill>
          <a:blip r:embed="rId7" cstate="print"/>
          <a:stretch>
            <a:fillRect/>
          </a:stretch>
        </p:blipFill>
        <p:spPr>
          <a:xfrm>
            <a:off x="7239247" y="2743200"/>
            <a:ext cx="1733170" cy="1295400"/>
          </a:xfrm>
          <a:prstGeom prst="rect">
            <a:avLst/>
          </a:prstGeom>
        </p:spPr>
      </p:pic>
      <p:pic>
        <p:nvPicPr>
          <p:cNvPr id="16" name="Picture 15" descr="3.bmp"/>
          <p:cNvPicPr>
            <a:picLocks noChangeAspect="1"/>
          </p:cNvPicPr>
          <p:nvPr/>
        </p:nvPicPr>
        <p:blipFill>
          <a:blip r:embed="rId8" cstate="print"/>
          <a:stretch>
            <a:fillRect/>
          </a:stretch>
        </p:blipFill>
        <p:spPr>
          <a:xfrm>
            <a:off x="5335248" y="2743200"/>
            <a:ext cx="1731179" cy="1295400"/>
          </a:xfrm>
          <a:prstGeom prst="rect">
            <a:avLst/>
          </a:prstGeom>
        </p:spPr>
      </p:pic>
      <p:pic>
        <p:nvPicPr>
          <p:cNvPr id="17" name="Picture 16" descr="3.bmp"/>
          <p:cNvPicPr>
            <a:picLocks noChangeAspect="1"/>
          </p:cNvPicPr>
          <p:nvPr/>
        </p:nvPicPr>
        <p:blipFill>
          <a:blip r:embed="rId9" cstate="print"/>
          <a:stretch>
            <a:fillRect/>
          </a:stretch>
        </p:blipFill>
        <p:spPr>
          <a:xfrm>
            <a:off x="7239001" y="4423656"/>
            <a:ext cx="1733658" cy="1287290"/>
          </a:xfrm>
          <a:prstGeom prst="rect">
            <a:avLst/>
          </a:prstGeom>
        </p:spPr>
      </p:pic>
      <p:pic>
        <p:nvPicPr>
          <p:cNvPr id="18" name="Picture 17" descr="3.bmp"/>
          <p:cNvPicPr>
            <a:picLocks noChangeAspect="1"/>
          </p:cNvPicPr>
          <p:nvPr/>
        </p:nvPicPr>
        <p:blipFill>
          <a:blip r:embed="rId10" cstate="print"/>
          <a:stretch>
            <a:fillRect/>
          </a:stretch>
        </p:blipFill>
        <p:spPr>
          <a:xfrm>
            <a:off x="5334001" y="4420176"/>
            <a:ext cx="1733658" cy="1294250"/>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stCondLst>
                                    <p:cond delay="1000"/>
                                  </p:stCondLst>
                                  <p:childTnLst>
                                    <p:set>
                                      <p:cBhvr>
                                        <p:cTn id="6" dur="1" fill="hold">
                                          <p:stCondLst>
                                            <p:cond delay="0"/>
                                          </p:stCondLst>
                                        </p:cTn>
                                        <p:tgtEl>
                                          <p:spTgt spid="7"/>
                                        </p:tgtEl>
                                        <p:attrNameLst>
                                          <p:attrName>style.visibility</p:attrName>
                                        </p:attrNameLst>
                                      </p:cBhvr>
                                      <p:to>
                                        <p:strVal val="visible"/>
                                      </p:to>
                                    </p:set>
                                    <p:anim calcmode="lin" valueType="num">
                                      <p:cBhvr>
                                        <p:cTn id="7" dur="200" fill="hold"/>
                                        <p:tgtEl>
                                          <p:spTgt spid="7"/>
                                        </p:tgtEl>
                                        <p:attrNameLst>
                                          <p:attrName>ppt_w</p:attrName>
                                        </p:attrNameLst>
                                      </p:cBhvr>
                                      <p:tavLst>
                                        <p:tav tm="0">
                                          <p:val>
                                            <p:fltVal val="0"/>
                                          </p:val>
                                        </p:tav>
                                        <p:tav tm="100000">
                                          <p:val>
                                            <p:strVal val="#ppt_w"/>
                                          </p:val>
                                        </p:tav>
                                      </p:tavLst>
                                    </p:anim>
                                    <p:anim calcmode="lin" valueType="num">
                                      <p:cBhvr>
                                        <p:cTn id="8" dur="200" fill="hold"/>
                                        <p:tgtEl>
                                          <p:spTgt spid="7"/>
                                        </p:tgtEl>
                                        <p:attrNameLst>
                                          <p:attrName>ppt_h</p:attrName>
                                        </p:attrNameLst>
                                      </p:cBhvr>
                                      <p:tavLst>
                                        <p:tav tm="0">
                                          <p:val>
                                            <p:fltVal val="0"/>
                                          </p:val>
                                        </p:tav>
                                        <p:tav tm="100000">
                                          <p:val>
                                            <p:strVal val="#ppt_h"/>
                                          </p:val>
                                        </p:tav>
                                      </p:tavLst>
                                    </p:anim>
                                    <p:animEffect transition="in" filter="fade">
                                      <p:cBhvr>
                                        <p:cTn id="9" dur="200"/>
                                        <p:tgtEl>
                                          <p:spTgt spid="7"/>
                                        </p:tgtEl>
                                      </p:cBhvr>
                                    </p:animEffect>
                                  </p:childTnLst>
                                  <p:subTnLst>
                                    <p:audio>
                                      <p:cMediaNode>
                                        <p:cTn display="0" masterRel="sameClick">
                                          <p:stCondLst>
                                            <p:cond evt="begin" delay="0">
                                              <p:tn val="5"/>
                                            </p:cond>
                                          </p:stCondLst>
                                          <p:endCondLst>
                                            <p:cond evt="onStopAudio" delay="0">
                                              <p:tgtEl>
                                                <p:sldTgt/>
                                              </p:tgtEl>
                                            </p:cond>
                                          </p:endCondLst>
                                        </p:cTn>
                                        <p:tgtEl>
                                          <p:sndTgt r:embed="rId3" name="click.wav" builtIn="1"/>
                                        </p:tgtEl>
                                      </p:cMediaNode>
                                    </p:audio>
                                  </p:subTnLst>
                                </p:cTn>
                              </p:par>
                            </p:childTnLst>
                          </p:cTn>
                        </p:par>
                        <p:par>
                          <p:cTn id="10" fill="hold">
                            <p:stCondLst>
                              <p:cond delay="1200"/>
                            </p:stCondLst>
                            <p:childTnLst>
                              <p:par>
                                <p:cTn id="11" presetID="53" presetClass="entr" presetSubtype="0" fill="hold" nodeType="after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p:cTn id="13" dur="200" fill="hold"/>
                                        <p:tgtEl>
                                          <p:spTgt spid="14"/>
                                        </p:tgtEl>
                                        <p:attrNameLst>
                                          <p:attrName>ppt_w</p:attrName>
                                        </p:attrNameLst>
                                      </p:cBhvr>
                                      <p:tavLst>
                                        <p:tav tm="0">
                                          <p:val>
                                            <p:fltVal val="0"/>
                                          </p:val>
                                        </p:tav>
                                        <p:tav tm="100000">
                                          <p:val>
                                            <p:strVal val="#ppt_w"/>
                                          </p:val>
                                        </p:tav>
                                      </p:tavLst>
                                    </p:anim>
                                    <p:anim calcmode="lin" valueType="num">
                                      <p:cBhvr>
                                        <p:cTn id="14" dur="200" fill="hold"/>
                                        <p:tgtEl>
                                          <p:spTgt spid="14"/>
                                        </p:tgtEl>
                                        <p:attrNameLst>
                                          <p:attrName>ppt_h</p:attrName>
                                        </p:attrNameLst>
                                      </p:cBhvr>
                                      <p:tavLst>
                                        <p:tav tm="0">
                                          <p:val>
                                            <p:fltVal val="0"/>
                                          </p:val>
                                        </p:tav>
                                        <p:tav tm="100000">
                                          <p:val>
                                            <p:strVal val="#ppt_h"/>
                                          </p:val>
                                        </p:tav>
                                      </p:tavLst>
                                    </p:anim>
                                    <p:animEffect transition="in" filter="fade">
                                      <p:cBhvr>
                                        <p:cTn id="15" dur="200"/>
                                        <p:tgtEl>
                                          <p:spTgt spid="14"/>
                                        </p:tgtEl>
                                      </p:cBhvr>
                                    </p:animEffect>
                                  </p:childTnLst>
                                  <p:subTnLst>
                                    <p:audio>
                                      <p:cMediaNode>
                                        <p:cTn display="0" masterRel="sameClick">
                                          <p:stCondLst>
                                            <p:cond evt="begin" delay="0">
                                              <p:tn val="11"/>
                                            </p:cond>
                                          </p:stCondLst>
                                          <p:endCondLst>
                                            <p:cond evt="onStopAudio" delay="0">
                                              <p:tgtEl>
                                                <p:sldTgt/>
                                              </p:tgtEl>
                                            </p:cond>
                                          </p:endCondLst>
                                        </p:cTn>
                                        <p:tgtEl>
                                          <p:sndTgt r:embed="rId3" name="click.wav" builtIn="1"/>
                                        </p:tgtEl>
                                      </p:cMediaNode>
                                    </p:audio>
                                  </p:subTnLst>
                                </p:cTn>
                              </p:par>
                            </p:childTnLst>
                          </p:cTn>
                        </p:par>
                        <p:par>
                          <p:cTn id="16" fill="hold">
                            <p:stCondLst>
                              <p:cond delay="1400"/>
                            </p:stCondLst>
                            <p:childTnLst>
                              <p:par>
                                <p:cTn id="17" presetID="53" presetClass="entr" presetSubtype="0" fill="hold" nodeType="after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p:cTn id="19" dur="200" fill="hold"/>
                                        <p:tgtEl>
                                          <p:spTgt spid="16"/>
                                        </p:tgtEl>
                                        <p:attrNameLst>
                                          <p:attrName>ppt_w</p:attrName>
                                        </p:attrNameLst>
                                      </p:cBhvr>
                                      <p:tavLst>
                                        <p:tav tm="0">
                                          <p:val>
                                            <p:fltVal val="0"/>
                                          </p:val>
                                        </p:tav>
                                        <p:tav tm="100000">
                                          <p:val>
                                            <p:strVal val="#ppt_w"/>
                                          </p:val>
                                        </p:tav>
                                      </p:tavLst>
                                    </p:anim>
                                    <p:anim calcmode="lin" valueType="num">
                                      <p:cBhvr>
                                        <p:cTn id="20" dur="200" fill="hold"/>
                                        <p:tgtEl>
                                          <p:spTgt spid="16"/>
                                        </p:tgtEl>
                                        <p:attrNameLst>
                                          <p:attrName>ppt_h</p:attrName>
                                        </p:attrNameLst>
                                      </p:cBhvr>
                                      <p:tavLst>
                                        <p:tav tm="0">
                                          <p:val>
                                            <p:fltVal val="0"/>
                                          </p:val>
                                        </p:tav>
                                        <p:tav tm="100000">
                                          <p:val>
                                            <p:strVal val="#ppt_h"/>
                                          </p:val>
                                        </p:tav>
                                      </p:tavLst>
                                    </p:anim>
                                    <p:animEffect transition="in" filter="fade">
                                      <p:cBhvr>
                                        <p:cTn id="21" dur="200"/>
                                        <p:tgtEl>
                                          <p:spTgt spid="16"/>
                                        </p:tgtEl>
                                      </p:cBhvr>
                                    </p:animEffect>
                                  </p:childTnLst>
                                  <p:subTnLst>
                                    <p:audio>
                                      <p:cMediaNode>
                                        <p:cTn display="0" masterRel="sameClick">
                                          <p:stCondLst>
                                            <p:cond evt="begin" delay="0">
                                              <p:tn val="17"/>
                                            </p:cond>
                                          </p:stCondLst>
                                          <p:endCondLst>
                                            <p:cond evt="onStopAudio" delay="0">
                                              <p:tgtEl>
                                                <p:sldTgt/>
                                              </p:tgtEl>
                                            </p:cond>
                                          </p:endCondLst>
                                        </p:cTn>
                                        <p:tgtEl>
                                          <p:sndTgt r:embed="rId3" name="click.wav" builtIn="1"/>
                                        </p:tgtEl>
                                      </p:cMediaNode>
                                    </p:audio>
                                  </p:subTnLst>
                                </p:cTn>
                              </p:par>
                            </p:childTnLst>
                          </p:cTn>
                        </p:par>
                        <p:par>
                          <p:cTn id="22" fill="hold">
                            <p:stCondLst>
                              <p:cond delay="1600"/>
                            </p:stCondLst>
                            <p:childTnLst>
                              <p:par>
                                <p:cTn id="23" presetID="53" presetClass="entr" presetSubtype="0" fill="hold" nodeType="afterEffect">
                                  <p:stCondLst>
                                    <p:cond delay="0"/>
                                  </p:stCondLst>
                                  <p:childTnLst>
                                    <p:set>
                                      <p:cBhvr>
                                        <p:cTn id="24" dur="1" fill="hold">
                                          <p:stCondLst>
                                            <p:cond delay="0"/>
                                          </p:stCondLst>
                                        </p:cTn>
                                        <p:tgtEl>
                                          <p:spTgt spid="15"/>
                                        </p:tgtEl>
                                        <p:attrNameLst>
                                          <p:attrName>style.visibility</p:attrName>
                                        </p:attrNameLst>
                                      </p:cBhvr>
                                      <p:to>
                                        <p:strVal val="visible"/>
                                      </p:to>
                                    </p:set>
                                    <p:anim calcmode="lin" valueType="num">
                                      <p:cBhvr>
                                        <p:cTn id="25" dur="200" fill="hold"/>
                                        <p:tgtEl>
                                          <p:spTgt spid="15"/>
                                        </p:tgtEl>
                                        <p:attrNameLst>
                                          <p:attrName>ppt_w</p:attrName>
                                        </p:attrNameLst>
                                      </p:cBhvr>
                                      <p:tavLst>
                                        <p:tav tm="0">
                                          <p:val>
                                            <p:fltVal val="0"/>
                                          </p:val>
                                        </p:tav>
                                        <p:tav tm="100000">
                                          <p:val>
                                            <p:strVal val="#ppt_w"/>
                                          </p:val>
                                        </p:tav>
                                      </p:tavLst>
                                    </p:anim>
                                    <p:anim calcmode="lin" valueType="num">
                                      <p:cBhvr>
                                        <p:cTn id="26" dur="200" fill="hold"/>
                                        <p:tgtEl>
                                          <p:spTgt spid="15"/>
                                        </p:tgtEl>
                                        <p:attrNameLst>
                                          <p:attrName>ppt_h</p:attrName>
                                        </p:attrNameLst>
                                      </p:cBhvr>
                                      <p:tavLst>
                                        <p:tav tm="0">
                                          <p:val>
                                            <p:fltVal val="0"/>
                                          </p:val>
                                        </p:tav>
                                        <p:tav tm="100000">
                                          <p:val>
                                            <p:strVal val="#ppt_h"/>
                                          </p:val>
                                        </p:tav>
                                      </p:tavLst>
                                    </p:anim>
                                    <p:animEffect transition="in" filter="fade">
                                      <p:cBhvr>
                                        <p:cTn id="27" dur="200"/>
                                        <p:tgtEl>
                                          <p:spTgt spid="15"/>
                                        </p:tgtEl>
                                      </p:cBhvr>
                                    </p:animEffect>
                                  </p:childTnLst>
                                  <p:subTnLst>
                                    <p:audio>
                                      <p:cMediaNode>
                                        <p:cTn display="0" masterRel="sameClick">
                                          <p:stCondLst>
                                            <p:cond evt="begin" delay="0">
                                              <p:tn val="23"/>
                                            </p:cond>
                                          </p:stCondLst>
                                          <p:endCondLst>
                                            <p:cond evt="onStopAudio" delay="0">
                                              <p:tgtEl>
                                                <p:sldTgt/>
                                              </p:tgtEl>
                                            </p:cond>
                                          </p:endCondLst>
                                        </p:cTn>
                                        <p:tgtEl>
                                          <p:sndTgt r:embed="rId3" name="click.wav" builtIn="1"/>
                                        </p:tgtEl>
                                      </p:cMediaNode>
                                    </p:audio>
                                  </p:subTnLst>
                                </p:cTn>
                              </p:par>
                            </p:childTnLst>
                          </p:cTn>
                        </p:par>
                        <p:par>
                          <p:cTn id="28" fill="hold">
                            <p:stCondLst>
                              <p:cond delay="1800"/>
                            </p:stCondLst>
                            <p:childTnLst>
                              <p:par>
                                <p:cTn id="29" presetID="53" presetClass="entr" presetSubtype="0" fill="hold" nodeType="after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p:cTn id="31" dur="200" fill="hold"/>
                                        <p:tgtEl>
                                          <p:spTgt spid="18"/>
                                        </p:tgtEl>
                                        <p:attrNameLst>
                                          <p:attrName>ppt_w</p:attrName>
                                        </p:attrNameLst>
                                      </p:cBhvr>
                                      <p:tavLst>
                                        <p:tav tm="0">
                                          <p:val>
                                            <p:fltVal val="0"/>
                                          </p:val>
                                        </p:tav>
                                        <p:tav tm="100000">
                                          <p:val>
                                            <p:strVal val="#ppt_w"/>
                                          </p:val>
                                        </p:tav>
                                      </p:tavLst>
                                    </p:anim>
                                    <p:anim calcmode="lin" valueType="num">
                                      <p:cBhvr>
                                        <p:cTn id="32" dur="200" fill="hold"/>
                                        <p:tgtEl>
                                          <p:spTgt spid="18"/>
                                        </p:tgtEl>
                                        <p:attrNameLst>
                                          <p:attrName>ppt_h</p:attrName>
                                        </p:attrNameLst>
                                      </p:cBhvr>
                                      <p:tavLst>
                                        <p:tav tm="0">
                                          <p:val>
                                            <p:fltVal val="0"/>
                                          </p:val>
                                        </p:tav>
                                        <p:tav tm="100000">
                                          <p:val>
                                            <p:strVal val="#ppt_h"/>
                                          </p:val>
                                        </p:tav>
                                      </p:tavLst>
                                    </p:anim>
                                    <p:animEffect transition="in" filter="fade">
                                      <p:cBhvr>
                                        <p:cTn id="33" dur="200"/>
                                        <p:tgtEl>
                                          <p:spTgt spid="18"/>
                                        </p:tgtEl>
                                      </p:cBhvr>
                                    </p:animEffect>
                                  </p:childTnLst>
                                  <p:subTnLst>
                                    <p:audio>
                                      <p:cMediaNode>
                                        <p:cTn display="0" masterRel="sameClick">
                                          <p:stCondLst>
                                            <p:cond evt="begin" delay="0">
                                              <p:tn val="29"/>
                                            </p:cond>
                                          </p:stCondLst>
                                          <p:endCondLst>
                                            <p:cond evt="onStopAudio" delay="0">
                                              <p:tgtEl>
                                                <p:sldTgt/>
                                              </p:tgtEl>
                                            </p:cond>
                                          </p:endCondLst>
                                        </p:cTn>
                                        <p:tgtEl>
                                          <p:sndTgt r:embed="rId3" name="click.wav" builtIn="1"/>
                                        </p:tgtEl>
                                      </p:cMediaNode>
                                    </p:audio>
                                  </p:subTnLst>
                                </p:cTn>
                              </p:par>
                            </p:childTnLst>
                          </p:cTn>
                        </p:par>
                        <p:par>
                          <p:cTn id="34" fill="hold">
                            <p:stCondLst>
                              <p:cond delay="2000"/>
                            </p:stCondLst>
                            <p:childTnLst>
                              <p:par>
                                <p:cTn id="35" presetID="53" presetClass="entr" presetSubtype="0" fill="hold" nodeType="after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200" fill="hold"/>
                                        <p:tgtEl>
                                          <p:spTgt spid="17"/>
                                        </p:tgtEl>
                                        <p:attrNameLst>
                                          <p:attrName>ppt_w</p:attrName>
                                        </p:attrNameLst>
                                      </p:cBhvr>
                                      <p:tavLst>
                                        <p:tav tm="0">
                                          <p:val>
                                            <p:fltVal val="0"/>
                                          </p:val>
                                        </p:tav>
                                        <p:tav tm="100000">
                                          <p:val>
                                            <p:strVal val="#ppt_w"/>
                                          </p:val>
                                        </p:tav>
                                      </p:tavLst>
                                    </p:anim>
                                    <p:anim calcmode="lin" valueType="num">
                                      <p:cBhvr>
                                        <p:cTn id="38" dur="200" fill="hold"/>
                                        <p:tgtEl>
                                          <p:spTgt spid="17"/>
                                        </p:tgtEl>
                                        <p:attrNameLst>
                                          <p:attrName>ppt_h</p:attrName>
                                        </p:attrNameLst>
                                      </p:cBhvr>
                                      <p:tavLst>
                                        <p:tav tm="0">
                                          <p:val>
                                            <p:fltVal val="0"/>
                                          </p:val>
                                        </p:tav>
                                        <p:tav tm="100000">
                                          <p:val>
                                            <p:strVal val="#ppt_h"/>
                                          </p:val>
                                        </p:tav>
                                      </p:tavLst>
                                    </p:anim>
                                    <p:animEffect transition="in" filter="fade">
                                      <p:cBhvr>
                                        <p:cTn id="39" dur="200"/>
                                        <p:tgtEl>
                                          <p:spTgt spid="17"/>
                                        </p:tgtEl>
                                      </p:cBhvr>
                                    </p:animEffect>
                                  </p:childTnLst>
                                  <p:subTnLst>
                                    <p:audio>
                                      <p:cMediaNode>
                                        <p:cTn display="0" masterRel="sameClick">
                                          <p:stCondLst>
                                            <p:cond evt="begin" delay="0">
                                              <p:tn val="35"/>
                                            </p:cond>
                                          </p:stCondLst>
                                          <p:endCondLst>
                                            <p:cond evt="onStopAudio" delay="0">
                                              <p:tgtEl>
                                                <p:sldTgt/>
                                              </p:tgtEl>
                                            </p:cond>
                                          </p:endCondLst>
                                        </p:cTn>
                                        <p:tgtEl>
                                          <p:sndTgt r:embed="rId3" name="click.wav" builtIn="1"/>
                                        </p:tgtEl>
                                      </p:cMediaNode>
                                    </p:audio>
                                  </p:subTnLst>
                                </p:cTn>
                              </p:par>
                            </p:childTnLst>
                          </p:cTn>
                        </p:par>
                        <p:par>
                          <p:cTn id="40" fill="hold">
                            <p:stCondLst>
                              <p:cond delay="2200"/>
                            </p:stCondLst>
                            <p:childTnLst>
                              <p:par>
                                <p:cTn id="41" presetID="26" presetClass="emph" presetSubtype="0" fill="hold" nodeType="afterEffect">
                                  <p:stCondLst>
                                    <p:cond delay="1000"/>
                                  </p:stCondLst>
                                  <p:childTnLst>
                                    <p:animEffect transition="out" filter="fade">
                                      <p:cBhvr>
                                        <p:cTn id="42" dur="500" tmFilter="0, 0; .2, .5; .8, .5; 1, 0"/>
                                        <p:tgtEl>
                                          <p:spTgt spid="7"/>
                                        </p:tgtEl>
                                      </p:cBhvr>
                                    </p:animEffect>
                                    <p:animScale>
                                      <p:cBhvr>
                                        <p:cTn id="43" dur="250" autoRev="1" fill="hold"/>
                                        <p:tgtEl>
                                          <p:spTgt spid="7"/>
                                        </p:tgtEl>
                                      </p:cBhvr>
                                      <p:by x="105000" y="105000"/>
                                    </p:animScale>
                                  </p:childTnLst>
                                  <p:subTnLst>
                                    <p:audio>
                                      <p:cMediaNode>
                                        <p:cTn display="0" masterRel="sameClick">
                                          <p:stCondLst>
                                            <p:cond evt="begin" delay="0">
                                              <p:tn val="41"/>
                                            </p:cond>
                                          </p:stCondLst>
                                          <p:endCondLst>
                                            <p:cond evt="onStopAudio" delay="0">
                                              <p:tgtEl>
                                                <p:sldTgt/>
                                              </p:tgtEl>
                                            </p:cond>
                                          </p:endCondLst>
                                        </p:cTn>
                                        <p:tgtEl>
                                          <p:sndTgt r:embed="rId3" name="click.wav" builtIn="1"/>
                                        </p:tgtEl>
                                      </p:cMediaNode>
                                    </p:audio>
                                  </p:subTnLst>
                                </p:cTn>
                              </p:par>
                            </p:childTnLst>
                          </p:cTn>
                        </p:par>
                        <p:par>
                          <p:cTn id="44" fill="hold">
                            <p:stCondLst>
                              <p:cond delay="3700"/>
                            </p:stCondLst>
                            <p:childTnLst>
                              <p:par>
                                <p:cTn id="45" presetID="6" presetClass="emph" presetSubtype="0" fill="hold" nodeType="afterEffect">
                                  <p:stCondLst>
                                    <p:cond delay="0"/>
                                  </p:stCondLst>
                                  <p:childTnLst>
                                    <p:animScale>
                                      <p:cBhvr>
                                        <p:cTn id="46" dur="500" fill="hold"/>
                                        <p:tgtEl>
                                          <p:spTgt spid="14"/>
                                        </p:tgtEl>
                                      </p:cBhvr>
                                      <p:by x="0" y="0"/>
                                    </p:animScale>
                                  </p:childTnLst>
                                </p:cTn>
                              </p:par>
                              <p:par>
                                <p:cTn id="47" presetID="6" presetClass="emph" presetSubtype="0" fill="hold" nodeType="withEffect">
                                  <p:stCondLst>
                                    <p:cond delay="0"/>
                                  </p:stCondLst>
                                  <p:childTnLst>
                                    <p:animScale>
                                      <p:cBhvr>
                                        <p:cTn id="48" dur="500" fill="hold"/>
                                        <p:tgtEl>
                                          <p:spTgt spid="15"/>
                                        </p:tgtEl>
                                      </p:cBhvr>
                                      <p:by x="0" y="0"/>
                                    </p:animScale>
                                  </p:childTnLst>
                                </p:cTn>
                              </p:par>
                              <p:par>
                                <p:cTn id="49" presetID="6" presetClass="emph" presetSubtype="0" fill="hold" nodeType="withEffect">
                                  <p:stCondLst>
                                    <p:cond delay="0"/>
                                  </p:stCondLst>
                                  <p:childTnLst>
                                    <p:animScale>
                                      <p:cBhvr>
                                        <p:cTn id="50" dur="500" fill="hold"/>
                                        <p:tgtEl>
                                          <p:spTgt spid="16"/>
                                        </p:tgtEl>
                                      </p:cBhvr>
                                      <p:by x="0" y="0"/>
                                    </p:animScale>
                                  </p:childTnLst>
                                </p:cTn>
                              </p:par>
                              <p:par>
                                <p:cTn id="51" presetID="6" presetClass="emph" presetSubtype="0" fill="hold" nodeType="withEffect">
                                  <p:stCondLst>
                                    <p:cond delay="0"/>
                                  </p:stCondLst>
                                  <p:childTnLst>
                                    <p:animScale>
                                      <p:cBhvr>
                                        <p:cTn id="52" dur="500" fill="hold"/>
                                        <p:tgtEl>
                                          <p:spTgt spid="17"/>
                                        </p:tgtEl>
                                      </p:cBhvr>
                                      <p:by x="0" y="0"/>
                                    </p:animScale>
                                  </p:childTnLst>
                                </p:cTn>
                              </p:par>
                              <p:par>
                                <p:cTn id="53" presetID="6" presetClass="emph" presetSubtype="0" fill="hold" nodeType="withEffect">
                                  <p:stCondLst>
                                    <p:cond delay="0"/>
                                  </p:stCondLst>
                                  <p:childTnLst>
                                    <p:animScale>
                                      <p:cBhvr>
                                        <p:cTn id="54" dur="500" fill="hold"/>
                                        <p:tgtEl>
                                          <p:spTgt spid="18"/>
                                        </p:tgtEl>
                                      </p:cBhvr>
                                      <p:by x="0" y="0"/>
                                    </p:animScale>
                                  </p:childTnLst>
                                </p:cTn>
                              </p:par>
                            </p:childTnLst>
                          </p:cTn>
                        </p:par>
                        <p:par>
                          <p:cTn id="55" fill="hold">
                            <p:stCondLst>
                              <p:cond delay="4200"/>
                            </p:stCondLst>
                            <p:childTnLst>
                              <p:par>
                                <p:cTn id="56" presetID="6" presetClass="emph" presetSubtype="0" fill="hold" nodeType="afterEffect">
                                  <p:stCondLst>
                                    <p:cond delay="0"/>
                                  </p:stCondLst>
                                  <p:childTnLst>
                                    <p:animScale>
                                      <p:cBhvr>
                                        <p:cTn id="57" dur="500" fill="hold"/>
                                        <p:tgtEl>
                                          <p:spTgt spid="7"/>
                                        </p:tgtEl>
                                      </p:cBhvr>
                                      <p:by x="520000" y="520000"/>
                                    </p:animScale>
                                  </p:childTnLst>
                                </p:cTn>
                              </p:par>
                              <p:par>
                                <p:cTn id="58" presetID="56" presetClass="path" presetSubtype="0" accel="50000" decel="50000" fill="hold" nodeType="withEffect">
                                  <p:stCondLst>
                                    <p:cond delay="0"/>
                                  </p:stCondLst>
                                  <p:childTnLst>
                                    <p:animMotion origin="layout" path="M -1.66667E-6 3.49063E-6 L -0.16979 0.24982 " pathEditMode="relative" rAng="0" ptsTypes="AA">
                                      <p:cBhvr>
                                        <p:cTn id="59" dur="500" fill="hold"/>
                                        <p:tgtEl>
                                          <p:spTgt spid="7"/>
                                        </p:tgtEl>
                                        <p:attrNameLst>
                                          <p:attrName>ppt_x</p:attrName>
                                          <p:attrName>ppt_y</p:attrName>
                                        </p:attrNameLst>
                                      </p:cBhvr>
                                      <p:rCtr x="-85" y="12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1X_tube_back-and-forth.wmv">
            <a:hlinkClick r:id="" action="ppaction://media"/>
          </p:cNvPr>
          <p:cNvPicPr>
            <a:picLocks noRot="1" noChangeAspect="1"/>
          </p:cNvPicPr>
          <p:nvPr>
            <a:videoFile r:link="rId1"/>
          </p:nvPr>
        </p:nvPicPr>
        <p:blipFill>
          <a:blip r:embed="rId5"/>
          <a:stretch>
            <a:fillRect/>
          </a:stretch>
        </p:blipFill>
        <p:spPr>
          <a:xfrm>
            <a:off x="1371601" y="990600"/>
            <a:ext cx="6629400" cy="4972051"/>
          </a:xfrm>
          <a:prstGeom prst="rect">
            <a:avLst/>
          </a:prstGeom>
          <a:ln>
            <a:noFill/>
          </a:ln>
          <a:effectLst>
            <a:softEdge rad="112500"/>
          </a:effectLst>
        </p:spPr>
      </p:pic>
      <p:sp>
        <p:nvSpPr>
          <p:cNvPr id="6" name="Flowchart: Alternate Process 5"/>
          <p:cNvSpPr/>
          <p:nvPr/>
        </p:nvSpPr>
        <p:spPr>
          <a:xfrm>
            <a:off x="4343401" y="2514600"/>
            <a:ext cx="4343400" cy="1905000"/>
          </a:xfrm>
          <a:prstGeom prst="flowChartAlternateProcess">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MILLIMETER SCALE CATOMS</a:t>
            </a:r>
            <a:endParaRPr lang="en-US" sz="4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1026" name="Picture 2" descr="E:\New Folder\extras\E books and e pages\claytronics\milliscale_files\tube.jpg"/>
          <p:cNvPicPr>
            <a:picLocks noChangeAspect="1" noChangeArrowheads="1"/>
          </p:cNvPicPr>
          <p:nvPr/>
        </p:nvPicPr>
        <p:blipFill>
          <a:blip r:embed="rId6"/>
          <a:srcRect/>
          <a:stretch>
            <a:fillRect/>
          </a:stretch>
        </p:blipFill>
        <p:spPr bwMode="auto">
          <a:xfrm>
            <a:off x="381001" y="2286001"/>
            <a:ext cx="3733800" cy="2491855"/>
          </a:xfrm>
          <a:prstGeom prst="rect">
            <a:avLst/>
          </a:prstGeom>
          <a:noFill/>
        </p:spPr>
      </p:pic>
      <p:pic>
        <p:nvPicPr>
          <p:cNvPr id="7" name="Picture 6" descr="New Picture.bmp"/>
          <p:cNvPicPr>
            <a:picLocks noChangeAspect="1"/>
          </p:cNvPicPr>
          <p:nvPr/>
        </p:nvPicPr>
        <p:blipFill>
          <a:blip r:embed="rId7"/>
          <a:stretch>
            <a:fillRect/>
          </a:stretch>
        </p:blipFill>
        <p:spPr>
          <a:xfrm>
            <a:off x="7162801" y="6248404"/>
            <a:ext cx="1804760" cy="471428"/>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xit" presetSubtype="0" fill="hold" nodeType="afterEffect">
                                  <p:stCondLst>
                                    <p:cond delay="2000"/>
                                  </p:stCondLst>
                                  <p:childTnLst>
                                    <p:anim calcmode="lin" valueType="num">
                                      <p:cBhvr>
                                        <p:cTn id="6" dur="500"/>
                                        <p:tgtEl>
                                          <p:spTgt spid="1026"/>
                                        </p:tgtEl>
                                        <p:attrNameLst>
                                          <p:attrName>ppt_w</p:attrName>
                                        </p:attrNameLst>
                                      </p:cBhvr>
                                      <p:tavLst>
                                        <p:tav tm="0">
                                          <p:val>
                                            <p:strVal val="ppt_w"/>
                                          </p:val>
                                        </p:tav>
                                        <p:tav tm="100000">
                                          <p:val>
                                            <p:strVal val="ppt_w*0.70"/>
                                          </p:val>
                                        </p:tav>
                                      </p:tavLst>
                                    </p:anim>
                                    <p:anim calcmode="lin" valueType="num">
                                      <p:cBhvr>
                                        <p:cTn id="7" dur="500"/>
                                        <p:tgtEl>
                                          <p:spTgt spid="1026"/>
                                        </p:tgtEl>
                                        <p:attrNameLst>
                                          <p:attrName>ppt_h</p:attrName>
                                        </p:attrNameLst>
                                      </p:cBhvr>
                                      <p:tavLst>
                                        <p:tav tm="0">
                                          <p:val>
                                            <p:strVal val="ppt_h"/>
                                          </p:val>
                                        </p:tav>
                                        <p:tav tm="100000">
                                          <p:val>
                                            <p:strVal val="ppt_h"/>
                                          </p:val>
                                        </p:tav>
                                      </p:tavLst>
                                    </p:anim>
                                    <p:animEffect transition="out" filter="fade">
                                      <p:cBhvr>
                                        <p:cTn id="8" dur="500"/>
                                        <p:tgtEl>
                                          <p:spTgt spid="1026"/>
                                        </p:tgtEl>
                                      </p:cBhvr>
                                    </p:animEffect>
                                    <p:set>
                                      <p:cBhvr>
                                        <p:cTn id="9" dur="1" fill="hold">
                                          <p:stCondLst>
                                            <p:cond delay="499"/>
                                          </p:stCondLst>
                                        </p:cTn>
                                        <p:tgtEl>
                                          <p:spTgt spid="1026"/>
                                        </p:tgtEl>
                                        <p:attrNameLst>
                                          <p:attrName>style.visibility</p:attrName>
                                        </p:attrNameLst>
                                      </p:cBhvr>
                                      <p:to>
                                        <p:strVal val="hidden"/>
                                      </p:to>
                                    </p:set>
                                  </p:childTnLst>
                                </p:cTn>
                              </p:par>
                              <p:par>
                                <p:cTn id="10" presetID="55" presetClass="exit" presetSubtype="0" fill="hold" grpId="0" nodeType="withEffect">
                                  <p:stCondLst>
                                    <p:cond delay="2000"/>
                                  </p:stCondLst>
                                  <p:childTnLst>
                                    <p:anim calcmode="lin" valueType="num">
                                      <p:cBhvr>
                                        <p:cTn id="11" dur="500"/>
                                        <p:tgtEl>
                                          <p:spTgt spid="6"/>
                                        </p:tgtEl>
                                        <p:attrNameLst>
                                          <p:attrName>ppt_w</p:attrName>
                                        </p:attrNameLst>
                                      </p:cBhvr>
                                      <p:tavLst>
                                        <p:tav tm="0">
                                          <p:val>
                                            <p:strVal val="ppt_w"/>
                                          </p:val>
                                        </p:tav>
                                        <p:tav tm="100000">
                                          <p:val>
                                            <p:strVal val="ppt_w*0.70"/>
                                          </p:val>
                                        </p:tav>
                                      </p:tavLst>
                                    </p:anim>
                                    <p:anim calcmode="lin" valueType="num">
                                      <p:cBhvr>
                                        <p:cTn id="12" dur="500"/>
                                        <p:tgtEl>
                                          <p:spTgt spid="6"/>
                                        </p:tgtEl>
                                        <p:attrNameLst>
                                          <p:attrName>ppt_h</p:attrName>
                                        </p:attrNameLst>
                                      </p:cBhvr>
                                      <p:tavLst>
                                        <p:tav tm="0">
                                          <p:val>
                                            <p:strVal val="ppt_h"/>
                                          </p:val>
                                        </p:tav>
                                        <p:tav tm="100000">
                                          <p:val>
                                            <p:strVal val="ppt_h"/>
                                          </p:val>
                                        </p:tav>
                                      </p:tavLst>
                                    </p:anim>
                                    <p:animEffect transition="out" filter="fade">
                                      <p:cBhvr>
                                        <p:cTn id="13" dur="500"/>
                                        <p:tgtEl>
                                          <p:spTgt spid="6"/>
                                        </p:tgtEl>
                                      </p:cBhvr>
                                    </p:animEffect>
                                    <p:set>
                                      <p:cBhvr>
                                        <p:cTn id="14" dur="1" fill="hold">
                                          <p:stCondLst>
                                            <p:cond delay="499"/>
                                          </p:stCondLst>
                                        </p:cTn>
                                        <p:tgtEl>
                                          <p:spTgt spid="6"/>
                                        </p:tgtEl>
                                        <p:attrNameLst>
                                          <p:attrName>style.visibility</p:attrName>
                                        </p:attrNameLst>
                                      </p:cBhvr>
                                      <p:to>
                                        <p:strVal val="hidden"/>
                                      </p:to>
                                    </p:set>
                                  </p:childTnLst>
                                </p:cTn>
                              </p:par>
                            </p:childTnLst>
                          </p:cTn>
                        </p:par>
                        <p:par>
                          <p:cTn id="15" fill="hold">
                            <p:stCondLst>
                              <p:cond delay="2500"/>
                            </p:stCondLst>
                            <p:childTnLst>
                              <p:par>
                                <p:cTn id="16" presetID="53"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fltVal val="0"/>
                                          </p:val>
                                        </p:tav>
                                        <p:tav tm="100000">
                                          <p:val>
                                            <p:strVal val="#ppt_w"/>
                                          </p:val>
                                        </p:tav>
                                      </p:tavLst>
                                    </p:anim>
                                    <p:anim calcmode="lin" valueType="num">
                                      <p:cBhvr>
                                        <p:cTn id="19" dur="500" fill="hold"/>
                                        <p:tgtEl>
                                          <p:spTgt spid="8"/>
                                        </p:tgtEl>
                                        <p:attrNameLst>
                                          <p:attrName>ppt_h</p:attrName>
                                        </p:attrNameLst>
                                      </p:cBhvr>
                                      <p:tavLst>
                                        <p:tav tm="0">
                                          <p:val>
                                            <p:fltVal val="0"/>
                                          </p:val>
                                        </p:tav>
                                        <p:tav tm="100000">
                                          <p:val>
                                            <p:strVal val="#ppt_h"/>
                                          </p:val>
                                        </p:tav>
                                      </p:tavLst>
                                    </p:anim>
                                    <p:animEffect transition="in" filter="fade">
                                      <p:cBhvr>
                                        <p:cTn id="20" dur="500"/>
                                        <p:tgtEl>
                                          <p:spTgt spid="8"/>
                                        </p:tgtEl>
                                      </p:cBhvr>
                                    </p:animEffect>
                                  </p:childTnLst>
                                  <p:subTnLst>
                                    <p:audio>
                                      <p:cMediaNode>
                                        <p:cTn display="0" masterRel="sameClick">
                                          <p:stCondLst>
                                            <p:cond evt="begin" delay="0">
                                              <p:tn val="16"/>
                                            </p:cond>
                                          </p:stCondLst>
                                          <p:endCondLst>
                                            <p:cond evt="onStopAudio" delay="0">
                                              <p:tgtEl>
                                                <p:sldTgt/>
                                              </p:tgtEl>
                                            </p:cond>
                                          </p:endCondLst>
                                        </p:cTn>
                                        <p:tgtEl>
                                          <p:sndTgt r:embed="rId4" name="click.wav" builtIn="1"/>
                                        </p:tgtEl>
                                      </p:cMediaNode>
                                    </p:audio>
                                  </p:subTnLst>
                                </p:cTn>
                              </p:par>
                            </p:childTnLst>
                          </p:cTn>
                        </p:par>
                        <p:par>
                          <p:cTn id="21" fill="hold">
                            <p:stCondLst>
                              <p:cond delay="3000"/>
                            </p:stCondLst>
                            <p:childTnLst>
                              <p:par>
                                <p:cTn id="22" presetID="1" presetClass="mediacall" presetSubtype="0" fill="hold" nodeType="afterEffect">
                                  <p:stCondLst>
                                    <p:cond delay="0"/>
                                  </p:stCondLst>
                                  <p:childTnLst>
                                    <p:cmd type="call" cmd="playFrom(0.0)">
                                      <p:cBhvr>
                                        <p:cTn id="23" dur="18600" fill="hold"/>
                                        <p:tgtEl>
                                          <p:spTgt spid="8"/>
                                        </p:tgtEl>
                                      </p:cBhvr>
                                    </p:cmd>
                                  </p:childTnLst>
                                </p:cTn>
                              </p:par>
                            </p:childTnLst>
                          </p:cTn>
                        </p:par>
                        <p:par>
                          <p:cTn id="24" fill="hold">
                            <p:stCondLst>
                              <p:cond delay="21600"/>
                            </p:stCondLst>
                            <p:childTnLst>
                              <p:par>
                                <p:cTn id="25" presetID="26" presetClass="emph" presetSubtype="0" fill="hold" nodeType="afterEffect">
                                  <p:stCondLst>
                                    <p:cond delay="0"/>
                                  </p:stCondLst>
                                  <p:childTnLst>
                                    <p:animEffect transition="out" filter="fade">
                                      <p:cBhvr>
                                        <p:cTn id="26" dur="500" tmFilter="0, 0; .2, .5; .8, .5; 1, 0"/>
                                        <p:tgtEl>
                                          <p:spTgt spid="7"/>
                                        </p:tgtEl>
                                      </p:cBhvr>
                                    </p:animEffect>
                                    <p:animScale>
                                      <p:cBhvr>
                                        <p:cTn id="27" dur="250" autoRev="1" fill="hold"/>
                                        <p:tgtEl>
                                          <p:spTgt spid="7"/>
                                        </p:tgtEl>
                                      </p:cBhvr>
                                      <p:by x="105000" y="105000"/>
                                    </p:animScale>
                                  </p:childTnLst>
                                  <p:subTnLst>
                                    <p:audio>
                                      <p:cMediaNode>
                                        <p:cTn display="0" masterRel="sameClick">
                                          <p:stCondLst>
                                            <p:cond evt="begin" delay="0">
                                              <p:tn val="25"/>
                                            </p:cond>
                                          </p:stCondLst>
                                          <p:endCondLst>
                                            <p:cond evt="onStopAudio" delay="0">
                                              <p:tgtEl>
                                                <p:sldTgt/>
                                              </p:tgtEl>
                                            </p:cond>
                                          </p:endCondLst>
                                        </p:cTn>
                                        <p:tgtEl>
                                          <p:sndTgt r:embed="rId4" name="click.wav" builtIn="1"/>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mute="1">
                <p:cTn id="28" fill="hold" display="0">
                  <p:stCondLst>
                    <p:cond delay="indefinite"/>
                  </p:stCondLst>
                  <p:endCondLst>
                    <p:cond evt="onNext" delay="0">
                      <p:tgtEl>
                        <p:sldTgt/>
                      </p:tgtEl>
                    </p:cond>
                    <p:cond evt="onPrev" delay="0">
                      <p:tgtEl>
                        <p:sldTgt/>
                      </p:tgtEl>
                    </p:cond>
                  </p:endCondLst>
                </p:cTn>
                <p:tgtEl>
                  <p:spTgt spid="8"/>
                </p:tgtEl>
              </p:cMediaNode>
            </p:video>
            <p:seq concurrent="1" nextAc="seek">
              <p:cTn id="29" restart="whenNotActive" fill="hold" evtFilter="cancelBubble" nodeType="interactiveSeq">
                <p:stCondLst>
                  <p:cond evt="onClick" delay="0">
                    <p:tgtEl>
                      <p:spTgt spid="8"/>
                    </p:tgtEl>
                  </p:cond>
                </p:stCondLst>
                <p:endSync evt="end" delay="0">
                  <p:rtn val="all"/>
                </p:endSync>
                <p:childTnLst>
                  <p:par>
                    <p:cTn id="30" fill="hold">
                      <p:stCondLst>
                        <p:cond delay="0"/>
                      </p:stCondLst>
                      <p:childTnLst>
                        <p:par>
                          <p:cTn id="31" fill="hold">
                            <p:stCondLst>
                              <p:cond delay="0"/>
                            </p:stCondLst>
                            <p:childTnLst>
                              <p:par>
                                <p:cTn id="32" presetID="2" presetClass="mediacall" presetSubtype="0" fill="hold" nodeType="clickEffect">
                                  <p:stCondLst>
                                    <p:cond delay="0"/>
                                  </p:stCondLst>
                                  <p:childTnLst>
                                    <p:cmd type="call" cmd="togglePause">
                                      <p:cBhvr>
                                        <p:cTn id="33" dur="1" fill="hold"/>
                                        <p:tgtEl>
                                          <p:spTgt spid="8"/>
                                        </p:tgtEl>
                                      </p:cBhvr>
                                    </p:cmd>
                                  </p:childTnLst>
                                </p:cTn>
                              </p:par>
                            </p:childTnLst>
                          </p:cTn>
                        </p:par>
                      </p:childTnLst>
                    </p:cTn>
                  </p:par>
                </p:childTnLst>
              </p:cTn>
              <p:nextCondLst>
                <p:cond evt="onClick" delay="0">
                  <p:tgtEl>
                    <p:spTgt spid="8"/>
                  </p:tgtEl>
                </p:cond>
              </p:nextCondLst>
            </p:seq>
          </p:childTnLst>
        </p:cTn>
      </p:par>
    </p:tnLst>
    <p:bldLst>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5" name="Picture 14" descr="3.bmp"/>
          <p:cNvPicPr>
            <a:picLocks noChangeAspect="1"/>
          </p:cNvPicPr>
          <p:nvPr/>
        </p:nvPicPr>
        <p:blipFill>
          <a:blip r:embed="rId5" cstate="print"/>
          <a:stretch>
            <a:fillRect/>
          </a:stretch>
        </p:blipFill>
        <p:spPr>
          <a:xfrm>
            <a:off x="7239247" y="2743200"/>
            <a:ext cx="1733170" cy="1295400"/>
          </a:xfrm>
          <a:prstGeom prst="rect">
            <a:avLst/>
          </a:prstGeom>
        </p:spPr>
      </p:pic>
      <p:pic>
        <p:nvPicPr>
          <p:cNvPr id="16" name="Picture 15" descr="3.bmp"/>
          <p:cNvPicPr>
            <a:picLocks noChangeAspect="1"/>
          </p:cNvPicPr>
          <p:nvPr/>
        </p:nvPicPr>
        <p:blipFill>
          <a:blip r:embed="rId6" cstate="print"/>
          <a:stretch>
            <a:fillRect/>
          </a:stretch>
        </p:blipFill>
        <p:spPr>
          <a:xfrm>
            <a:off x="5335248" y="2743200"/>
            <a:ext cx="1731179" cy="1295400"/>
          </a:xfrm>
          <a:prstGeom prst="rect">
            <a:avLst/>
          </a:prstGeom>
        </p:spPr>
      </p:pic>
      <p:pic>
        <p:nvPicPr>
          <p:cNvPr id="17" name="Picture 16" descr="3.bmp"/>
          <p:cNvPicPr>
            <a:picLocks noChangeAspect="1"/>
          </p:cNvPicPr>
          <p:nvPr/>
        </p:nvPicPr>
        <p:blipFill>
          <a:blip r:embed="rId7" cstate="print"/>
          <a:stretch>
            <a:fillRect/>
          </a:stretch>
        </p:blipFill>
        <p:spPr>
          <a:xfrm>
            <a:off x="7239001" y="4423656"/>
            <a:ext cx="1733658" cy="1287290"/>
          </a:xfrm>
          <a:prstGeom prst="rect">
            <a:avLst/>
          </a:prstGeom>
        </p:spPr>
      </p:pic>
      <p:pic>
        <p:nvPicPr>
          <p:cNvPr id="18" name="Picture 17" descr="3.bmp"/>
          <p:cNvPicPr>
            <a:picLocks noChangeAspect="1"/>
          </p:cNvPicPr>
          <p:nvPr/>
        </p:nvPicPr>
        <p:blipFill>
          <a:blip r:embed="rId8" cstate="print"/>
          <a:stretch>
            <a:fillRect/>
          </a:stretch>
        </p:blipFill>
        <p:spPr>
          <a:xfrm>
            <a:off x="5334001" y="4420176"/>
            <a:ext cx="1733658" cy="1294250"/>
          </a:xfrm>
          <a:prstGeom prst="rect">
            <a:avLst/>
          </a:prstGeom>
        </p:spPr>
      </p:pic>
      <p:pic>
        <p:nvPicPr>
          <p:cNvPr id="10" name="Picture 9" descr="3.bmp"/>
          <p:cNvPicPr>
            <a:picLocks noChangeAspect="1"/>
          </p:cNvPicPr>
          <p:nvPr/>
        </p:nvPicPr>
        <p:blipFill>
          <a:blip r:embed="rId9" cstate="print"/>
          <a:stretch>
            <a:fillRect/>
          </a:stretch>
        </p:blipFill>
        <p:spPr>
          <a:xfrm>
            <a:off x="7239002" y="1066985"/>
            <a:ext cx="1733170" cy="1295035"/>
          </a:xfrm>
          <a:prstGeom prst="rect">
            <a:avLst/>
          </a:prstGeom>
        </p:spPr>
      </p:pic>
      <p:pic>
        <p:nvPicPr>
          <p:cNvPr id="14" name="Picture 13" descr="3.bmp"/>
          <p:cNvPicPr>
            <a:picLocks noChangeAspect="1"/>
          </p:cNvPicPr>
          <p:nvPr/>
        </p:nvPicPr>
        <p:blipFill>
          <a:blip r:embed="rId10"/>
          <a:stretch>
            <a:fillRect/>
          </a:stretch>
        </p:blipFill>
        <p:spPr>
          <a:xfrm>
            <a:off x="-17089" y="12247"/>
            <a:ext cx="9161090" cy="6820741"/>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afterEffect">
                                  <p:stCondLst>
                                    <p:cond delay="0"/>
                                  </p:stCondLst>
                                  <p:childTnLst>
                                    <p:animScale>
                                      <p:cBhvr>
                                        <p:cTn id="6" dur="2000" fill="hold"/>
                                        <p:tgtEl>
                                          <p:spTgt spid="14"/>
                                        </p:tgtEl>
                                      </p:cBhvr>
                                      <p:by x="20000" y="20000"/>
                                    </p:animScale>
                                  </p:childTnLst>
                                </p:cTn>
                              </p:par>
                              <p:par>
                                <p:cTn id="7" presetID="56" presetClass="path" presetSubtype="0" accel="50000" decel="50000" fill="hold" nodeType="withEffect">
                                  <p:stCondLst>
                                    <p:cond delay="0"/>
                                  </p:stCondLst>
                                  <p:childTnLst>
                                    <p:animMotion origin="layout" path="M 1.66667E-6 2.26463E-6 L 0.17604 -0.24335 " pathEditMode="relative" rAng="0" ptsTypes="AA">
                                      <p:cBhvr>
                                        <p:cTn id="8" dur="2000" fill="hold"/>
                                        <p:tgtEl>
                                          <p:spTgt spid="14"/>
                                        </p:tgtEl>
                                        <p:attrNameLst>
                                          <p:attrName>ppt_x</p:attrName>
                                          <p:attrName>ppt_y</p:attrName>
                                        </p:attrNameLst>
                                      </p:cBhvr>
                                      <p:rCtr x="88" y="-122"/>
                                    </p:animMotion>
                                  </p:childTnLst>
                                </p:cTn>
                              </p:par>
                            </p:childTnLst>
                          </p:cTn>
                        </p:par>
                        <p:par>
                          <p:cTn id="9" fill="hold">
                            <p:stCondLst>
                              <p:cond delay="2000"/>
                            </p:stCondLst>
                            <p:childTnLst>
                              <p:par>
                                <p:cTn id="10" presetID="26" presetClass="emph" presetSubtype="0" fill="hold" nodeType="afterEffect">
                                  <p:stCondLst>
                                    <p:cond delay="1000"/>
                                  </p:stCondLst>
                                  <p:childTnLst>
                                    <p:animEffect transition="out" filter="fade">
                                      <p:cBhvr>
                                        <p:cTn id="11" dur="500" tmFilter="0, 0; .2, .5; .8, .5; 1, 0"/>
                                        <p:tgtEl>
                                          <p:spTgt spid="10"/>
                                        </p:tgtEl>
                                      </p:cBhvr>
                                    </p:animEffect>
                                    <p:animScale>
                                      <p:cBhvr>
                                        <p:cTn id="12" dur="250" autoRev="1" fill="hold"/>
                                        <p:tgtEl>
                                          <p:spTgt spid="10"/>
                                        </p:tgtEl>
                                      </p:cBhvr>
                                      <p:by x="105000" y="105000"/>
                                    </p:animScale>
                                  </p:childTnLst>
                                  <p:subTnLst>
                                    <p:audio>
                                      <p:cMediaNode>
                                        <p:cTn display="0" masterRel="sameClick">
                                          <p:stCondLst>
                                            <p:cond evt="begin" delay="0">
                                              <p:tn val="10"/>
                                            </p:cond>
                                          </p:stCondLst>
                                          <p:endCondLst>
                                            <p:cond evt="onStopAudio" delay="0">
                                              <p:tgtEl>
                                                <p:sldTgt/>
                                              </p:tgtEl>
                                            </p:cond>
                                          </p:endCondLst>
                                        </p:cTn>
                                        <p:tgtEl>
                                          <p:sndTgt r:embed="rId3" name="click.wav" builtIn="1"/>
                                        </p:tgtEl>
                                      </p:cMediaNode>
                                    </p:audio>
                                  </p:subTnLst>
                                </p:cTn>
                              </p:par>
                            </p:childTnLst>
                          </p:cTn>
                        </p:par>
                        <p:par>
                          <p:cTn id="13" fill="hold">
                            <p:stCondLst>
                              <p:cond delay="3500"/>
                            </p:stCondLst>
                            <p:childTnLst>
                              <p:par>
                                <p:cTn id="14" presetID="6" presetClass="emph" presetSubtype="0" fill="hold" nodeType="afterEffect">
                                  <p:stCondLst>
                                    <p:cond delay="0"/>
                                  </p:stCondLst>
                                  <p:childTnLst>
                                    <p:animScale>
                                      <p:cBhvr>
                                        <p:cTn id="15" dur="500" fill="hold"/>
                                        <p:tgtEl>
                                          <p:spTgt spid="15"/>
                                        </p:tgtEl>
                                      </p:cBhvr>
                                      <p:by x="0" y="0"/>
                                    </p:animScale>
                                  </p:childTnLst>
                                </p:cTn>
                              </p:par>
                              <p:par>
                                <p:cTn id="16" presetID="6" presetClass="emph" presetSubtype="0" fill="hold" nodeType="withEffect">
                                  <p:stCondLst>
                                    <p:cond delay="0"/>
                                  </p:stCondLst>
                                  <p:childTnLst>
                                    <p:animScale>
                                      <p:cBhvr>
                                        <p:cTn id="17" dur="500" fill="hold"/>
                                        <p:tgtEl>
                                          <p:spTgt spid="16"/>
                                        </p:tgtEl>
                                      </p:cBhvr>
                                      <p:by x="0" y="0"/>
                                    </p:animScale>
                                  </p:childTnLst>
                                </p:cTn>
                              </p:par>
                              <p:par>
                                <p:cTn id="18" presetID="6" presetClass="emph" presetSubtype="0" fill="hold" nodeType="withEffect">
                                  <p:stCondLst>
                                    <p:cond delay="0"/>
                                  </p:stCondLst>
                                  <p:childTnLst>
                                    <p:animScale>
                                      <p:cBhvr>
                                        <p:cTn id="19" dur="500" fill="hold"/>
                                        <p:tgtEl>
                                          <p:spTgt spid="17"/>
                                        </p:tgtEl>
                                      </p:cBhvr>
                                      <p:by x="0" y="0"/>
                                    </p:animScale>
                                  </p:childTnLst>
                                </p:cTn>
                              </p:par>
                              <p:par>
                                <p:cTn id="20" presetID="6" presetClass="emph" presetSubtype="0" fill="hold" nodeType="withEffect">
                                  <p:stCondLst>
                                    <p:cond delay="0"/>
                                  </p:stCondLst>
                                  <p:childTnLst>
                                    <p:animScale>
                                      <p:cBhvr>
                                        <p:cTn id="21" dur="500" fill="hold"/>
                                        <p:tgtEl>
                                          <p:spTgt spid="18"/>
                                        </p:tgtEl>
                                      </p:cBhvr>
                                      <p:by x="0" y="0"/>
                                    </p:animScale>
                                  </p:childTnLst>
                                </p:cTn>
                              </p:par>
                              <p:par>
                                <p:cTn id="22" presetID="6" presetClass="emph" presetSubtype="0" fill="hold" nodeType="withEffect">
                                  <p:stCondLst>
                                    <p:cond delay="0"/>
                                  </p:stCondLst>
                                  <p:childTnLst>
                                    <p:animScale>
                                      <p:cBhvr>
                                        <p:cTn id="23" dur="500" fill="hold"/>
                                        <p:tgtEl>
                                          <p:spTgt spid="14"/>
                                        </p:tgtEl>
                                      </p:cBhvr>
                                      <p:by x="0" y="0"/>
                                    </p:animScale>
                                  </p:childTnLst>
                                </p:cTn>
                              </p:par>
                            </p:childTnLst>
                          </p:cTn>
                        </p:par>
                        <p:par>
                          <p:cTn id="24" fill="hold">
                            <p:stCondLst>
                              <p:cond delay="4000"/>
                            </p:stCondLst>
                            <p:childTnLst>
                              <p:par>
                                <p:cTn id="25" presetID="6" presetClass="emph" presetSubtype="0" fill="hold" nodeType="afterEffect">
                                  <p:stCondLst>
                                    <p:cond delay="0"/>
                                  </p:stCondLst>
                                  <p:childTnLst>
                                    <p:animScale>
                                      <p:cBhvr>
                                        <p:cTn id="26" dur="500" fill="hold"/>
                                        <p:tgtEl>
                                          <p:spTgt spid="10"/>
                                        </p:tgtEl>
                                      </p:cBhvr>
                                      <p:by x="520000" y="520000"/>
                                    </p:animScale>
                                  </p:childTnLst>
                                </p:cTn>
                              </p:par>
                              <p:par>
                                <p:cTn id="27" presetID="49" presetClass="path" presetSubtype="0" accel="50000" decel="50000" fill="hold" nodeType="withEffect">
                                  <p:stCondLst>
                                    <p:cond delay="0"/>
                                  </p:stCondLst>
                                  <p:childTnLst>
                                    <p:animMotion origin="layout" path="M -0.00104 -0.00092 L -0.3875 0.2489 " pathEditMode="relative" rAng="0" ptsTypes="AA">
                                      <p:cBhvr>
                                        <p:cTn id="28" dur="500" fill="hold"/>
                                        <p:tgtEl>
                                          <p:spTgt spid="10"/>
                                        </p:tgtEl>
                                        <p:attrNameLst>
                                          <p:attrName>ppt_x</p:attrName>
                                          <p:attrName>ppt_y</p:attrName>
                                        </p:attrNameLst>
                                      </p:cBhvr>
                                      <p:rCtr x="-193" y="12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rismatic cubes walking .wmv">
            <a:hlinkClick r:id="" action="ppaction://media"/>
          </p:cNvPr>
          <p:cNvPicPr>
            <a:picLocks noRot="1" noChangeAspect="1"/>
          </p:cNvPicPr>
          <p:nvPr>
            <a:videoFile r:link="rId1"/>
          </p:nvPr>
        </p:nvPicPr>
        <p:blipFill>
          <a:blip r:embed="rId6"/>
          <a:stretch>
            <a:fillRect/>
          </a:stretch>
        </p:blipFill>
        <p:spPr>
          <a:xfrm>
            <a:off x="1295400" y="990600"/>
            <a:ext cx="6705600" cy="5029200"/>
          </a:xfrm>
          <a:prstGeom prst="rect">
            <a:avLst/>
          </a:prstGeom>
        </p:spPr>
      </p:pic>
      <p:pic>
        <p:nvPicPr>
          <p:cNvPr id="6" name="block catoms first test run .wmv">
            <a:hlinkClick r:id="" action="ppaction://media"/>
          </p:cNvPr>
          <p:cNvPicPr>
            <a:picLocks noRot="1" noChangeAspect="1"/>
          </p:cNvPicPr>
          <p:nvPr>
            <a:videoFile r:link="rId2"/>
          </p:nvPr>
        </p:nvPicPr>
        <p:blipFill>
          <a:blip r:embed="rId7"/>
          <a:stretch>
            <a:fillRect/>
          </a:stretch>
        </p:blipFill>
        <p:spPr>
          <a:xfrm>
            <a:off x="1295400" y="971549"/>
            <a:ext cx="6705600" cy="5029200"/>
          </a:xfrm>
          <a:prstGeom prst="rect">
            <a:avLst/>
          </a:prstGeom>
        </p:spPr>
      </p:pic>
      <p:sp>
        <p:nvSpPr>
          <p:cNvPr id="5" name="Flowchart: Alternate Process 4"/>
          <p:cNvSpPr/>
          <p:nvPr/>
        </p:nvSpPr>
        <p:spPr>
          <a:xfrm>
            <a:off x="990601" y="2667000"/>
            <a:ext cx="2971800" cy="1524000"/>
          </a:xfrm>
          <a:prstGeom prst="flowChartAlternateProcess">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72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CUBES</a:t>
            </a:r>
            <a:endParaRPr lang="en-US" sz="72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1031" name="Picture 7" descr="E:\New Folder\extras\E books and e pages\claytronics\cubes_files\electrostaticlatch259x259.jpg"/>
          <p:cNvPicPr>
            <a:picLocks noChangeAspect="1" noChangeArrowheads="1"/>
          </p:cNvPicPr>
          <p:nvPr/>
        </p:nvPicPr>
        <p:blipFill>
          <a:blip r:embed="rId8"/>
          <a:srcRect/>
          <a:stretch>
            <a:fillRect/>
          </a:stretch>
        </p:blipFill>
        <p:spPr bwMode="auto">
          <a:xfrm>
            <a:off x="5029206" y="2133600"/>
            <a:ext cx="2466974" cy="2590800"/>
          </a:xfrm>
          <a:prstGeom prst="rect">
            <a:avLst/>
          </a:prstGeom>
          <a:ln>
            <a:noFill/>
          </a:ln>
          <a:effectLst>
            <a:softEdge rad="112500"/>
          </a:effectLst>
        </p:spPr>
      </p:pic>
      <p:pic>
        <p:nvPicPr>
          <p:cNvPr id="10" name="Picture 9" descr="New Picture.bmp"/>
          <p:cNvPicPr>
            <a:picLocks noChangeAspect="1"/>
          </p:cNvPicPr>
          <p:nvPr/>
        </p:nvPicPr>
        <p:blipFill>
          <a:blip r:embed="rId9"/>
          <a:stretch>
            <a:fillRect/>
          </a:stretch>
        </p:blipFill>
        <p:spPr>
          <a:xfrm>
            <a:off x="7162801" y="6248404"/>
            <a:ext cx="1804760" cy="471428"/>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xit" presetSubtype="0" fill="hold" grpId="0" nodeType="afterEffect">
                                  <p:stCondLst>
                                    <p:cond delay="1000"/>
                                  </p:stCondLst>
                                  <p:childTnLst>
                                    <p:anim calcmode="lin" valueType="num">
                                      <p:cBhvr>
                                        <p:cTn id="6" dur="500"/>
                                        <p:tgtEl>
                                          <p:spTgt spid="5"/>
                                        </p:tgtEl>
                                        <p:attrNameLst>
                                          <p:attrName>ppt_w</p:attrName>
                                        </p:attrNameLst>
                                      </p:cBhvr>
                                      <p:tavLst>
                                        <p:tav tm="0">
                                          <p:val>
                                            <p:strVal val="ppt_w"/>
                                          </p:val>
                                        </p:tav>
                                        <p:tav tm="100000">
                                          <p:val>
                                            <p:fltVal val="0"/>
                                          </p:val>
                                        </p:tav>
                                      </p:tavLst>
                                    </p:anim>
                                    <p:anim calcmode="lin" valueType="num">
                                      <p:cBhvr>
                                        <p:cTn id="7" dur="500"/>
                                        <p:tgtEl>
                                          <p:spTgt spid="5"/>
                                        </p:tgtEl>
                                        <p:attrNameLst>
                                          <p:attrName>ppt_h</p:attrName>
                                        </p:attrNameLst>
                                      </p:cBhvr>
                                      <p:tavLst>
                                        <p:tav tm="0">
                                          <p:val>
                                            <p:strVal val="ppt_h"/>
                                          </p:val>
                                        </p:tav>
                                        <p:tav tm="100000">
                                          <p:val>
                                            <p:fltVal val="0"/>
                                          </p:val>
                                        </p:tav>
                                      </p:tavLst>
                                    </p:anim>
                                    <p:animEffect transition="out" filter="fade">
                                      <p:cBhvr>
                                        <p:cTn id="8" dur="500"/>
                                        <p:tgtEl>
                                          <p:spTgt spid="5"/>
                                        </p:tgtEl>
                                      </p:cBhvr>
                                    </p:animEffect>
                                    <p:set>
                                      <p:cBhvr>
                                        <p:cTn id="9" dur="1" fill="hold">
                                          <p:stCondLst>
                                            <p:cond delay="499"/>
                                          </p:stCondLst>
                                        </p:cTn>
                                        <p:tgtEl>
                                          <p:spTgt spid="5"/>
                                        </p:tgtEl>
                                        <p:attrNameLst>
                                          <p:attrName>style.visibility</p:attrName>
                                        </p:attrNameLst>
                                      </p:cBhvr>
                                      <p:to>
                                        <p:strVal val="hidden"/>
                                      </p:to>
                                    </p:set>
                                  </p:childTnLst>
                                </p:cTn>
                              </p:par>
                              <p:par>
                                <p:cTn id="10" presetID="53" presetClass="exit" presetSubtype="0" fill="hold" nodeType="withEffect">
                                  <p:stCondLst>
                                    <p:cond delay="1000"/>
                                  </p:stCondLst>
                                  <p:childTnLst>
                                    <p:anim calcmode="lin" valueType="num">
                                      <p:cBhvr>
                                        <p:cTn id="11" dur="500"/>
                                        <p:tgtEl>
                                          <p:spTgt spid="1031"/>
                                        </p:tgtEl>
                                        <p:attrNameLst>
                                          <p:attrName>ppt_w</p:attrName>
                                        </p:attrNameLst>
                                      </p:cBhvr>
                                      <p:tavLst>
                                        <p:tav tm="0">
                                          <p:val>
                                            <p:strVal val="ppt_w"/>
                                          </p:val>
                                        </p:tav>
                                        <p:tav tm="100000">
                                          <p:val>
                                            <p:fltVal val="0"/>
                                          </p:val>
                                        </p:tav>
                                      </p:tavLst>
                                    </p:anim>
                                    <p:anim calcmode="lin" valueType="num">
                                      <p:cBhvr>
                                        <p:cTn id="12" dur="500"/>
                                        <p:tgtEl>
                                          <p:spTgt spid="1031"/>
                                        </p:tgtEl>
                                        <p:attrNameLst>
                                          <p:attrName>ppt_h</p:attrName>
                                        </p:attrNameLst>
                                      </p:cBhvr>
                                      <p:tavLst>
                                        <p:tav tm="0">
                                          <p:val>
                                            <p:strVal val="ppt_h"/>
                                          </p:val>
                                        </p:tav>
                                        <p:tav tm="100000">
                                          <p:val>
                                            <p:fltVal val="0"/>
                                          </p:val>
                                        </p:tav>
                                      </p:tavLst>
                                    </p:anim>
                                    <p:animEffect transition="out" filter="fade">
                                      <p:cBhvr>
                                        <p:cTn id="13" dur="500"/>
                                        <p:tgtEl>
                                          <p:spTgt spid="1031"/>
                                        </p:tgtEl>
                                      </p:cBhvr>
                                    </p:animEffect>
                                    <p:set>
                                      <p:cBhvr>
                                        <p:cTn id="14" dur="1" fill="hold">
                                          <p:stCondLst>
                                            <p:cond delay="499"/>
                                          </p:stCondLst>
                                        </p:cTn>
                                        <p:tgtEl>
                                          <p:spTgt spid="1031"/>
                                        </p:tgtEl>
                                        <p:attrNameLst>
                                          <p:attrName>style.visibility</p:attrName>
                                        </p:attrNameLst>
                                      </p:cBhvr>
                                      <p:to>
                                        <p:strVal val="hidden"/>
                                      </p:to>
                                    </p:set>
                                  </p:childTnLst>
                                </p:cTn>
                              </p:par>
                            </p:childTnLst>
                          </p:cTn>
                        </p:par>
                        <p:par>
                          <p:cTn id="15" fill="hold">
                            <p:stCondLst>
                              <p:cond delay="1500"/>
                            </p:stCondLst>
                            <p:childTnLst>
                              <p:par>
                                <p:cTn id="16" presetID="53" presetClass="entr" presetSubtype="0"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animEffect transition="in" filter="fade">
                                      <p:cBhvr>
                                        <p:cTn id="20" dur="500"/>
                                        <p:tgtEl>
                                          <p:spTgt spid="7"/>
                                        </p:tgtEl>
                                      </p:cBhvr>
                                    </p:animEffect>
                                  </p:childTnLst>
                                  <p:subTnLst>
                                    <p:audio>
                                      <p:cMediaNode>
                                        <p:cTn display="0" masterRel="sameClick">
                                          <p:stCondLst>
                                            <p:cond evt="begin" delay="0">
                                              <p:tn val="16"/>
                                            </p:cond>
                                          </p:stCondLst>
                                          <p:endCondLst>
                                            <p:cond evt="onStopAudio" delay="0">
                                              <p:tgtEl>
                                                <p:sldTgt/>
                                              </p:tgtEl>
                                            </p:cond>
                                          </p:endCondLst>
                                        </p:cTn>
                                        <p:tgtEl>
                                          <p:sndTgt r:embed="rId5" name="click.wav" builtIn="1"/>
                                        </p:tgtEl>
                                      </p:cMediaNode>
                                    </p:audio>
                                  </p:subTnLst>
                                </p:cTn>
                              </p:par>
                            </p:childTnLst>
                          </p:cTn>
                        </p:par>
                        <p:par>
                          <p:cTn id="21" fill="hold">
                            <p:stCondLst>
                              <p:cond delay="2000"/>
                            </p:stCondLst>
                            <p:childTnLst>
                              <p:par>
                                <p:cTn id="22" presetID="1" presetClass="mediacall" presetSubtype="0" fill="hold" nodeType="afterEffect">
                                  <p:stCondLst>
                                    <p:cond delay="0"/>
                                  </p:stCondLst>
                                  <p:childTnLst>
                                    <p:cmd type="call" cmd="playFrom(0.0)">
                                      <p:cBhvr>
                                        <p:cTn id="23" dur="33761" fill="hold"/>
                                        <p:tgtEl>
                                          <p:spTgt spid="7"/>
                                        </p:tgtEl>
                                      </p:cBhvr>
                                    </p:cmd>
                                  </p:childTnLst>
                                </p:cTn>
                              </p:par>
                            </p:childTnLst>
                          </p:cTn>
                        </p:par>
                        <p:par>
                          <p:cTn id="24" fill="hold">
                            <p:stCondLst>
                              <p:cond delay="35761"/>
                            </p:stCondLst>
                            <p:childTnLst>
                              <p:par>
                                <p:cTn id="25" presetID="1" presetClass="exit" presetSubtype="0" fill="hold" nodeType="afterEffect">
                                  <p:stCondLst>
                                    <p:cond delay="0"/>
                                  </p:stCondLst>
                                  <p:childTnLst>
                                    <p:set>
                                      <p:cBhvr>
                                        <p:cTn id="26" dur="1" fill="hold">
                                          <p:stCondLst>
                                            <p:cond delay="0"/>
                                          </p:stCondLst>
                                        </p:cTn>
                                        <p:tgtEl>
                                          <p:spTgt spid="7"/>
                                        </p:tgtEl>
                                        <p:attrNameLst>
                                          <p:attrName>style.visibility</p:attrName>
                                        </p:attrNameLst>
                                      </p:cBhvr>
                                      <p:to>
                                        <p:strVal val="hidden"/>
                                      </p:to>
                                    </p:set>
                                    <p:cmd type="call" cmd="stop">
                                      <p:cBhvr>
                                        <p:cTn id="27" dur="1">
                                          <p:stCondLst>
                                            <p:cond delay="0"/>
                                          </p:stCondLst>
                                        </p:cTn>
                                        <p:tgtEl>
                                          <p:spTgt spid="7"/>
                                        </p:tgtEl>
                                      </p:cBhvr>
                                    </p:cmd>
                                  </p:childTnLst>
                                </p:cTn>
                              </p:par>
                            </p:childTnLst>
                          </p:cTn>
                        </p:par>
                        <p:par>
                          <p:cTn id="28" fill="hold">
                            <p:stCondLst>
                              <p:cond delay="35761"/>
                            </p:stCondLst>
                            <p:childTnLst>
                              <p:par>
                                <p:cTn id="29" presetID="1"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5" name="click.wav" builtIn="1"/>
                                        </p:tgtEl>
                                      </p:cMediaNode>
                                    </p:audio>
                                  </p:subTnLst>
                                </p:cTn>
                              </p:par>
                            </p:childTnLst>
                          </p:cTn>
                        </p:par>
                        <p:par>
                          <p:cTn id="31" fill="hold">
                            <p:stCondLst>
                              <p:cond delay="35761"/>
                            </p:stCondLst>
                            <p:childTnLst>
                              <p:par>
                                <p:cTn id="32" presetID="1" presetClass="mediacall" presetSubtype="0" fill="hold" nodeType="afterEffect">
                                  <p:stCondLst>
                                    <p:cond delay="0"/>
                                  </p:stCondLst>
                                  <p:childTnLst>
                                    <p:cmd type="call" cmd="playFrom(0.0)">
                                      <p:cBhvr>
                                        <p:cTn id="33" dur="68101" fill="hold"/>
                                        <p:tgtEl>
                                          <p:spTgt spid="6"/>
                                        </p:tgtEl>
                                      </p:cBhvr>
                                    </p:cmd>
                                  </p:childTnLst>
                                </p:cTn>
                              </p:par>
                            </p:childTnLst>
                          </p:cTn>
                        </p:par>
                        <p:par>
                          <p:cTn id="34" fill="hold">
                            <p:stCondLst>
                              <p:cond delay="103862"/>
                            </p:stCondLst>
                            <p:childTnLst>
                              <p:par>
                                <p:cTn id="35" presetID="26" presetClass="emph" presetSubtype="0" fill="hold" nodeType="afterEffect">
                                  <p:stCondLst>
                                    <p:cond delay="0"/>
                                  </p:stCondLst>
                                  <p:childTnLst>
                                    <p:animEffect transition="out" filter="fade">
                                      <p:cBhvr>
                                        <p:cTn id="36" dur="500" tmFilter="0, 0; .2, .5; .8, .5; 1, 0"/>
                                        <p:tgtEl>
                                          <p:spTgt spid="10"/>
                                        </p:tgtEl>
                                      </p:cBhvr>
                                    </p:animEffect>
                                    <p:animScale>
                                      <p:cBhvr>
                                        <p:cTn id="37" dur="250" autoRev="1" fill="hold"/>
                                        <p:tgtEl>
                                          <p:spTgt spid="10"/>
                                        </p:tgtEl>
                                      </p:cBhvr>
                                      <p:by x="105000" y="105000"/>
                                    </p:animScale>
                                  </p:childTnLst>
                                  <p:subTnLst>
                                    <p:audio>
                                      <p:cMediaNode>
                                        <p:cTn display="0" masterRel="sameClick">
                                          <p:stCondLst>
                                            <p:cond evt="begin" delay="0">
                                              <p:tn val="35"/>
                                            </p:cond>
                                          </p:stCondLst>
                                          <p:endCondLst>
                                            <p:cond evt="onStopAudio" delay="0">
                                              <p:tgtEl>
                                                <p:sldTgt/>
                                              </p:tgtEl>
                                            </p:cond>
                                          </p:endCondLst>
                                        </p:cTn>
                                        <p:tgtEl>
                                          <p:sndTgt r:embed="rId5" name="click.wav" builtIn="1"/>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mute="1">
                <p:cTn id="38" fill="hold" display="0">
                  <p:stCondLst>
                    <p:cond delay="indefinite"/>
                  </p:stCondLst>
                  <p:endCondLst>
                    <p:cond evt="onNext" delay="0">
                      <p:tgtEl>
                        <p:sldTgt/>
                      </p:tgtEl>
                    </p:cond>
                    <p:cond evt="onPrev" delay="0">
                      <p:tgtEl>
                        <p:sldTgt/>
                      </p:tgtEl>
                    </p:cond>
                  </p:endCondLst>
                </p:cTn>
                <p:tgtEl>
                  <p:spTgt spid="7"/>
                </p:tgtEl>
              </p:cMediaNode>
            </p:video>
            <p:seq concurrent="1" nextAc="seek">
              <p:cTn id="39" restart="whenNotActive" fill="hold" evtFilter="cancelBubble" nodeType="interactiveSeq">
                <p:stCondLst>
                  <p:cond evt="onClick" delay="0">
                    <p:tgtEl>
                      <p:spTgt spid="7"/>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7"/>
                                        </p:tgtEl>
                                      </p:cBhvr>
                                    </p:cmd>
                                  </p:childTnLst>
                                </p:cTn>
                              </p:par>
                            </p:childTnLst>
                          </p:cTn>
                        </p:par>
                      </p:childTnLst>
                    </p:cTn>
                  </p:par>
                </p:childTnLst>
              </p:cTn>
              <p:nextCondLst>
                <p:cond evt="onClick" delay="0">
                  <p:tgtEl>
                    <p:spTgt spid="7"/>
                  </p:tgtEl>
                </p:cond>
              </p:nextCondLst>
            </p:seq>
            <p:video>
              <p:cMediaNode mute="1">
                <p:cTn id="44" fill="hold" display="0">
                  <p:stCondLst>
                    <p:cond delay="indefinite"/>
                  </p:stCondLst>
                  <p:endCondLst>
                    <p:cond evt="onNext" delay="0">
                      <p:tgtEl>
                        <p:sldTgt/>
                      </p:tgtEl>
                    </p:cond>
                    <p:cond evt="onPrev" delay="0">
                      <p:tgtEl>
                        <p:sldTgt/>
                      </p:tgtEl>
                    </p:cond>
                  </p:endCondLst>
                </p:cTn>
                <p:tgtEl>
                  <p:spTgt spid="6"/>
                </p:tgtEl>
              </p:cMediaNode>
            </p:video>
            <p:seq concurrent="1" nextAc="seek">
              <p:cTn id="45" restart="whenNotActive" fill="hold" evtFilter="cancelBubble" nodeType="interactiveSeq">
                <p:stCondLst>
                  <p:cond evt="onClick" delay="0">
                    <p:tgtEl>
                      <p:spTgt spid="6"/>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6"/>
                                        </p:tgtEl>
                                      </p:cBhvr>
                                    </p:cmd>
                                  </p:childTnLst>
                                </p:cTn>
                              </p:par>
                            </p:childTnLst>
                          </p:cTn>
                        </p:par>
                      </p:childTnLst>
                    </p:cTn>
                  </p:par>
                </p:childTnLst>
              </p:cTn>
              <p:nextCondLst>
                <p:cond evt="onClick" delay="0">
                  <p:tgtEl>
                    <p:spTgt spid="6"/>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5" name="Picture 14" descr="3.bmp"/>
          <p:cNvPicPr>
            <a:picLocks noChangeAspect="1"/>
          </p:cNvPicPr>
          <p:nvPr/>
        </p:nvPicPr>
        <p:blipFill>
          <a:blip r:embed="rId5" cstate="print"/>
          <a:stretch>
            <a:fillRect/>
          </a:stretch>
        </p:blipFill>
        <p:spPr>
          <a:xfrm>
            <a:off x="7239002" y="2781300"/>
            <a:ext cx="1733170" cy="1295400"/>
          </a:xfrm>
          <a:prstGeom prst="rect">
            <a:avLst/>
          </a:prstGeom>
        </p:spPr>
      </p:pic>
      <p:pic>
        <p:nvPicPr>
          <p:cNvPr id="17" name="Picture 16" descr="3.bmp"/>
          <p:cNvPicPr>
            <a:picLocks noChangeAspect="1"/>
          </p:cNvPicPr>
          <p:nvPr/>
        </p:nvPicPr>
        <p:blipFill>
          <a:blip r:embed="rId6" cstate="print"/>
          <a:stretch>
            <a:fillRect/>
          </a:stretch>
        </p:blipFill>
        <p:spPr>
          <a:xfrm>
            <a:off x="7239001" y="4423656"/>
            <a:ext cx="1733658" cy="1287290"/>
          </a:xfrm>
          <a:prstGeom prst="rect">
            <a:avLst/>
          </a:prstGeom>
        </p:spPr>
      </p:pic>
      <p:pic>
        <p:nvPicPr>
          <p:cNvPr id="18" name="Picture 17" descr="3.bmp"/>
          <p:cNvPicPr>
            <a:picLocks noChangeAspect="1"/>
          </p:cNvPicPr>
          <p:nvPr/>
        </p:nvPicPr>
        <p:blipFill>
          <a:blip r:embed="rId7" cstate="print"/>
          <a:stretch>
            <a:fillRect/>
          </a:stretch>
        </p:blipFill>
        <p:spPr>
          <a:xfrm>
            <a:off x="5334001" y="4420176"/>
            <a:ext cx="1733658" cy="1294250"/>
          </a:xfrm>
          <a:prstGeom prst="rect">
            <a:avLst/>
          </a:prstGeom>
        </p:spPr>
      </p:pic>
      <p:pic>
        <p:nvPicPr>
          <p:cNvPr id="10" name="Picture 9" descr="3.bmp"/>
          <p:cNvPicPr>
            <a:picLocks noChangeAspect="1"/>
          </p:cNvPicPr>
          <p:nvPr/>
        </p:nvPicPr>
        <p:blipFill>
          <a:blip r:embed="rId8" cstate="print"/>
          <a:stretch>
            <a:fillRect/>
          </a:stretch>
        </p:blipFill>
        <p:spPr>
          <a:xfrm>
            <a:off x="5334006" y="2781485"/>
            <a:ext cx="1730693" cy="1295035"/>
          </a:xfrm>
          <a:prstGeom prst="rect">
            <a:avLst/>
          </a:prstGeom>
        </p:spPr>
      </p:pic>
      <p:pic>
        <p:nvPicPr>
          <p:cNvPr id="8" name="Picture 7" descr="3.bmp"/>
          <p:cNvPicPr>
            <a:picLocks noChangeAspect="1"/>
          </p:cNvPicPr>
          <p:nvPr/>
        </p:nvPicPr>
        <p:blipFill>
          <a:blip r:embed="rId9" cstate="print"/>
          <a:stretch>
            <a:fillRect/>
          </a:stretch>
        </p:blipFill>
        <p:spPr>
          <a:xfrm>
            <a:off x="5334001" y="1066803"/>
            <a:ext cx="1733658" cy="1290767"/>
          </a:xfrm>
          <a:prstGeom prst="rect">
            <a:avLst/>
          </a:prstGeom>
        </p:spPr>
      </p:pic>
      <p:pic>
        <p:nvPicPr>
          <p:cNvPr id="14" name="Picture 13" descr="3.bmp"/>
          <p:cNvPicPr>
            <a:picLocks noChangeAspect="1"/>
          </p:cNvPicPr>
          <p:nvPr/>
        </p:nvPicPr>
        <p:blipFill>
          <a:blip r:embed="rId10"/>
          <a:stretch>
            <a:fillRect/>
          </a:stretch>
        </p:blipFill>
        <p:spPr>
          <a:xfrm>
            <a:off x="-2972" y="12247"/>
            <a:ext cx="9132856" cy="6820741"/>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afterEffect">
                                  <p:stCondLst>
                                    <p:cond delay="0"/>
                                  </p:stCondLst>
                                  <p:childTnLst>
                                    <p:animScale>
                                      <p:cBhvr>
                                        <p:cTn id="6" dur="2000" fill="hold"/>
                                        <p:tgtEl>
                                          <p:spTgt spid="14"/>
                                        </p:tgtEl>
                                      </p:cBhvr>
                                      <p:by x="20000" y="20000"/>
                                    </p:animScale>
                                  </p:childTnLst>
                                </p:cTn>
                              </p:par>
                              <p:par>
                                <p:cTn id="7" presetID="56" presetClass="path" presetSubtype="0" accel="50000" decel="50000" fill="hold" nodeType="withEffect">
                                  <p:stCondLst>
                                    <p:cond delay="0"/>
                                  </p:stCondLst>
                                  <p:childTnLst>
                                    <p:animMotion origin="layout" path="M 1.66667E-6 2.26463E-6 L 0.38437 -0.24335 " pathEditMode="relative" rAng="0" ptsTypes="AA">
                                      <p:cBhvr>
                                        <p:cTn id="8" dur="2000" fill="hold"/>
                                        <p:tgtEl>
                                          <p:spTgt spid="14"/>
                                        </p:tgtEl>
                                        <p:attrNameLst>
                                          <p:attrName>ppt_x</p:attrName>
                                          <p:attrName>ppt_y</p:attrName>
                                        </p:attrNameLst>
                                      </p:cBhvr>
                                      <p:rCtr x="192" y="-122"/>
                                    </p:animMotion>
                                  </p:childTnLst>
                                </p:cTn>
                              </p:par>
                            </p:childTnLst>
                          </p:cTn>
                        </p:par>
                        <p:par>
                          <p:cTn id="9" fill="hold">
                            <p:stCondLst>
                              <p:cond delay="2000"/>
                            </p:stCondLst>
                            <p:childTnLst>
                              <p:par>
                                <p:cTn id="10" presetID="26" presetClass="emph" presetSubtype="0" fill="hold" nodeType="afterEffect">
                                  <p:stCondLst>
                                    <p:cond delay="1000"/>
                                  </p:stCondLst>
                                  <p:childTnLst>
                                    <p:animEffect transition="out" filter="fade">
                                      <p:cBhvr>
                                        <p:cTn id="11" dur="500" tmFilter="0, 0; .2, .5; .8, .5; 1, 0"/>
                                        <p:tgtEl>
                                          <p:spTgt spid="10"/>
                                        </p:tgtEl>
                                      </p:cBhvr>
                                    </p:animEffect>
                                    <p:animScale>
                                      <p:cBhvr>
                                        <p:cTn id="12" dur="250" autoRev="1" fill="hold"/>
                                        <p:tgtEl>
                                          <p:spTgt spid="10"/>
                                        </p:tgtEl>
                                      </p:cBhvr>
                                      <p:by x="105000" y="105000"/>
                                    </p:animScale>
                                  </p:childTnLst>
                                  <p:subTnLst>
                                    <p:audio>
                                      <p:cMediaNode>
                                        <p:cTn display="0" masterRel="sameClick">
                                          <p:stCondLst>
                                            <p:cond evt="begin" delay="0">
                                              <p:tn val="10"/>
                                            </p:cond>
                                          </p:stCondLst>
                                          <p:endCondLst>
                                            <p:cond evt="onStopAudio" delay="0">
                                              <p:tgtEl>
                                                <p:sldTgt/>
                                              </p:tgtEl>
                                            </p:cond>
                                          </p:endCondLst>
                                        </p:cTn>
                                        <p:tgtEl>
                                          <p:sndTgt r:embed="rId3" name="click.wav" builtIn="1"/>
                                        </p:tgtEl>
                                      </p:cMediaNode>
                                    </p:audio>
                                  </p:subTnLst>
                                </p:cTn>
                              </p:par>
                            </p:childTnLst>
                          </p:cTn>
                        </p:par>
                        <p:par>
                          <p:cTn id="13" fill="hold">
                            <p:stCondLst>
                              <p:cond delay="3500"/>
                            </p:stCondLst>
                            <p:childTnLst>
                              <p:par>
                                <p:cTn id="14" presetID="6" presetClass="emph" presetSubtype="0" fill="hold" nodeType="afterEffect">
                                  <p:stCondLst>
                                    <p:cond delay="0"/>
                                  </p:stCondLst>
                                  <p:childTnLst>
                                    <p:animScale>
                                      <p:cBhvr>
                                        <p:cTn id="15" dur="500" fill="hold"/>
                                        <p:tgtEl>
                                          <p:spTgt spid="15"/>
                                        </p:tgtEl>
                                      </p:cBhvr>
                                      <p:by x="0" y="0"/>
                                    </p:animScale>
                                  </p:childTnLst>
                                </p:cTn>
                              </p:par>
                              <p:par>
                                <p:cTn id="16" presetID="6" presetClass="emph" presetSubtype="0" fill="hold" nodeType="withEffect">
                                  <p:stCondLst>
                                    <p:cond delay="0"/>
                                  </p:stCondLst>
                                  <p:childTnLst>
                                    <p:animScale>
                                      <p:cBhvr>
                                        <p:cTn id="17" dur="500" fill="hold"/>
                                        <p:tgtEl>
                                          <p:spTgt spid="17"/>
                                        </p:tgtEl>
                                      </p:cBhvr>
                                      <p:by x="0" y="0"/>
                                    </p:animScale>
                                  </p:childTnLst>
                                </p:cTn>
                              </p:par>
                              <p:par>
                                <p:cTn id="18" presetID="6" presetClass="emph" presetSubtype="0" fill="hold" nodeType="withEffect">
                                  <p:stCondLst>
                                    <p:cond delay="0"/>
                                  </p:stCondLst>
                                  <p:childTnLst>
                                    <p:animScale>
                                      <p:cBhvr>
                                        <p:cTn id="19" dur="500" fill="hold"/>
                                        <p:tgtEl>
                                          <p:spTgt spid="18"/>
                                        </p:tgtEl>
                                      </p:cBhvr>
                                      <p:by x="0" y="0"/>
                                    </p:animScale>
                                  </p:childTnLst>
                                </p:cTn>
                              </p:par>
                              <p:par>
                                <p:cTn id="20" presetID="6" presetClass="emph" presetSubtype="0" fill="hold" nodeType="withEffect">
                                  <p:stCondLst>
                                    <p:cond delay="0"/>
                                  </p:stCondLst>
                                  <p:childTnLst>
                                    <p:animScale>
                                      <p:cBhvr>
                                        <p:cTn id="21" dur="500" fill="hold"/>
                                        <p:tgtEl>
                                          <p:spTgt spid="8"/>
                                        </p:tgtEl>
                                      </p:cBhvr>
                                      <p:by x="0" y="0"/>
                                    </p:animScale>
                                  </p:childTnLst>
                                </p:cTn>
                              </p:par>
                              <p:par>
                                <p:cTn id="22" presetID="6" presetClass="emph" presetSubtype="0" fill="hold" nodeType="withEffect">
                                  <p:stCondLst>
                                    <p:cond delay="0"/>
                                  </p:stCondLst>
                                  <p:childTnLst>
                                    <p:animScale>
                                      <p:cBhvr>
                                        <p:cTn id="23" dur="500" fill="hold"/>
                                        <p:tgtEl>
                                          <p:spTgt spid="14"/>
                                        </p:tgtEl>
                                      </p:cBhvr>
                                      <p:by x="0" y="0"/>
                                    </p:animScale>
                                  </p:childTnLst>
                                </p:cTn>
                              </p:par>
                            </p:childTnLst>
                          </p:cTn>
                        </p:par>
                        <p:par>
                          <p:cTn id="24" fill="hold">
                            <p:stCondLst>
                              <p:cond delay="4000"/>
                            </p:stCondLst>
                            <p:childTnLst>
                              <p:par>
                                <p:cTn id="25" presetID="6" presetClass="emph" presetSubtype="0" fill="hold" nodeType="afterEffect">
                                  <p:stCondLst>
                                    <p:cond delay="0"/>
                                  </p:stCondLst>
                                  <p:childTnLst>
                                    <p:animScale>
                                      <p:cBhvr>
                                        <p:cTn id="26" dur="500" fill="hold"/>
                                        <p:tgtEl>
                                          <p:spTgt spid="10"/>
                                        </p:tgtEl>
                                      </p:cBhvr>
                                      <p:by x="520000" y="520000"/>
                                    </p:animScale>
                                  </p:childTnLst>
                                </p:cTn>
                              </p:par>
                              <p:par>
                                <p:cTn id="27" presetID="49" presetClass="path" presetSubtype="0" accel="50000" decel="50000" fill="hold" nodeType="withEffect">
                                  <p:stCondLst>
                                    <p:cond delay="0"/>
                                  </p:stCondLst>
                                  <p:childTnLst>
                                    <p:animMotion origin="layout" path="M 5E-6 1.69789E-6 L -0.18438 -0.00093 " pathEditMode="relative" rAng="0" ptsTypes="AA">
                                      <p:cBhvr>
                                        <p:cTn id="28" dur="500" fill="hold"/>
                                        <p:tgtEl>
                                          <p:spTgt spid="10"/>
                                        </p:tgtEl>
                                        <p:attrNameLst>
                                          <p:attrName>ppt_x</p:attrName>
                                          <p:attrName>ppt_y</p:attrName>
                                        </p:attrNameLst>
                                      </p:cBhvr>
                                      <p:rCtr x="-9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arch07-catom-trio-overhead-uncompressed.avi">
            <a:hlinkClick r:id="" action="ppaction://media"/>
          </p:cNvPr>
          <p:cNvPicPr>
            <a:picLocks noRot="1" noChangeAspect="1"/>
          </p:cNvPicPr>
          <p:nvPr>
            <a:videoFile r:link="rId1"/>
          </p:nvPr>
        </p:nvPicPr>
        <p:blipFill>
          <a:blip r:embed="rId7"/>
          <a:stretch>
            <a:fillRect/>
          </a:stretch>
        </p:blipFill>
        <p:spPr>
          <a:xfrm>
            <a:off x="1447800" y="990600"/>
            <a:ext cx="6400800" cy="4800600"/>
          </a:xfrm>
          <a:prstGeom prst="rect">
            <a:avLst/>
          </a:prstGeom>
          <a:ln>
            <a:noFill/>
          </a:ln>
          <a:effectLst>
            <a:softEdge rad="112500"/>
          </a:effectLst>
        </p:spPr>
      </p:pic>
      <p:pic>
        <p:nvPicPr>
          <p:cNvPr id="12" name="claytronics-2d-sweep.mpg">
            <a:hlinkClick r:id="" action="ppaction://media"/>
          </p:cNvPr>
          <p:cNvPicPr>
            <a:picLocks noRot="1" noChangeAspect="1"/>
          </p:cNvPicPr>
          <p:nvPr>
            <a:videoFile r:link="rId2"/>
          </p:nvPr>
        </p:nvPicPr>
        <p:blipFill>
          <a:blip r:embed="rId8"/>
          <a:stretch>
            <a:fillRect/>
          </a:stretch>
        </p:blipFill>
        <p:spPr>
          <a:xfrm>
            <a:off x="1524001" y="1066800"/>
            <a:ext cx="6477000" cy="4857751"/>
          </a:xfrm>
          <a:prstGeom prst="rect">
            <a:avLst/>
          </a:prstGeom>
          <a:ln>
            <a:noFill/>
          </a:ln>
          <a:effectLst>
            <a:softEdge rad="112500"/>
          </a:effectLst>
        </p:spPr>
      </p:pic>
      <p:pic>
        <p:nvPicPr>
          <p:cNvPr id="11" name="claytronics-3d-sweep.wmv">
            <a:hlinkClick r:id="" action="ppaction://media"/>
          </p:cNvPr>
          <p:cNvPicPr>
            <a:picLocks noRot="1" noChangeAspect="1"/>
          </p:cNvPicPr>
          <p:nvPr>
            <a:videoFile r:link="rId3"/>
          </p:nvPr>
        </p:nvPicPr>
        <p:blipFill>
          <a:blip r:embed="rId9"/>
          <a:stretch>
            <a:fillRect/>
          </a:stretch>
        </p:blipFill>
        <p:spPr>
          <a:xfrm>
            <a:off x="1524000" y="1066800"/>
            <a:ext cx="6400800" cy="4800600"/>
          </a:xfrm>
          <a:prstGeom prst="rect">
            <a:avLst/>
          </a:prstGeom>
        </p:spPr>
      </p:pic>
      <p:sp>
        <p:nvSpPr>
          <p:cNvPr id="8" name="Flowchart: Alternate Process 7"/>
          <p:cNvSpPr/>
          <p:nvPr/>
        </p:nvSpPr>
        <p:spPr>
          <a:xfrm>
            <a:off x="4800601" y="2667001"/>
            <a:ext cx="3124200" cy="1638300"/>
          </a:xfrm>
          <a:prstGeom prst="flowChartAlternateProcess">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PLANAR CATOMS</a:t>
            </a:r>
            <a:endParaRPr lang="en-US" sz="4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2050" name="Picture 2" descr="E:\New Folder\extras\E books and e pages\claytronics\planar catoms_files\PlanarCatomV8.jpg"/>
          <p:cNvPicPr>
            <a:picLocks noChangeAspect="1" noChangeArrowheads="1"/>
          </p:cNvPicPr>
          <p:nvPr/>
        </p:nvPicPr>
        <p:blipFill>
          <a:blip r:embed="rId10"/>
          <a:srcRect/>
          <a:stretch>
            <a:fillRect/>
          </a:stretch>
        </p:blipFill>
        <p:spPr bwMode="auto">
          <a:xfrm>
            <a:off x="990603" y="1981205"/>
            <a:ext cx="2466974" cy="3133727"/>
          </a:xfrm>
          <a:prstGeom prst="rect">
            <a:avLst/>
          </a:prstGeom>
          <a:ln>
            <a:noFill/>
          </a:ln>
          <a:effectLst>
            <a:softEdge rad="112500"/>
          </a:effectLst>
        </p:spPr>
      </p:pic>
      <p:pic>
        <p:nvPicPr>
          <p:cNvPr id="10" name="Picture 9" descr="New Picture.bmp"/>
          <p:cNvPicPr>
            <a:picLocks noChangeAspect="1"/>
          </p:cNvPicPr>
          <p:nvPr/>
        </p:nvPicPr>
        <p:blipFill>
          <a:blip r:embed="rId11"/>
          <a:stretch>
            <a:fillRect/>
          </a:stretch>
        </p:blipFill>
        <p:spPr>
          <a:xfrm>
            <a:off x="7162801" y="6248404"/>
            <a:ext cx="1804760" cy="471428"/>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xit" presetSubtype="0" fill="hold" grpId="0" nodeType="afterEffect">
                                  <p:stCondLst>
                                    <p:cond delay="1000"/>
                                  </p:stCondLst>
                                  <p:childTnLst>
                                    <p:anim calcmode="lin" valueType="num">
                                      <p:cBhvr>
                                        <p:cTn id="6" dur="500"/>
                                        <p:tgtEl>
                                          <p:spTgt spid="8"/>
                                        </p:tgtEl>
                                        <p:attrNameLst>
                                          <p:attrName>ppt_w</p:attrName>
                                        </p:attrNameLst>
                                      </p:cBhvr>
                                      <p:tavLst>
                                        <p:tav tm="0">
                                          <p:val>
                                            <p:strVal val="ppt_w"/>
                                          </p:val>
                                        </p:tav>
                                        <p:tav tm="100000">
                                          <p:val>
                                            <p:fltVal val="0"/>
                                          </p:val>
                                        </p:tav>
                                      </p:tavLst>
                                    </p:anim>
                                    <p:anim calcmode="lin" valueType="num">
                                      <p:cBhvr>
                                        <p:cTn id="7" dur="500"/>
                                        <p:tgtEl>
                                          <p:spTgt spid="8"/>
                                        </p:tgtEl>
                                        <p:attrNameLst>
                                          <p:attrName>ppt_h</p:attrName>
                                        </p:attrNameLst>
                                      </p:cBhvr>
                                      <p:tavLst>
                                        <p:tav tm="0">
                                          <p:val>
                                            <p:strVal val="ppt_h"/>
                                          </p:val>
                                        </p:tav>
                                        <p:tav tm="100000">
                                          <p:val>
                                            <p:fltVal val="0"/>
                                          </p:val>
                                        </p:tav>
                                      </p:tavLst>
                                    </p:anim>
                                    <p:animEffect transition="out" filter="fade">
                                      <p:cBhvr>
                                        <p:cTn id="8" dur="500"/>
                                        <p:tgtEl>
                                          <p:spTgt spid="8"/>
                                        </p:tgtEl>
                                      </p:cBhvr>
                                    </p:animEffect>
                                    <p:set>
                                      <p:cBhvr>
                                        <p:cTn id="9" dur="1" fill="hold">
                                          <p:stCondLst>
                                            <p:cond delay="499"/>
                                          </p:stCondLst>
                                        </p:cTn>
                                        <p:tgtEl>
                                          <p:spTgt spid="8"/>
                                        </p:tgtEl>
                                        <p:attrNameLst>
                                          <p:attrName>style.visibility</p:attrName>
                                        </p:attrNameLst>
                                      </p:cBhvr>
                                      <p:to>
                                        <p:strVal val="hidden"/>
                                      </p:to>
                                    </p:set>
                                  </p:childTnLst>
                                </p:cTn>
                              </p:par>
                              <p:par>
                                <p:cTn id="10" presetID="53" presetClass="exit" presetSubtype="0" fill="hold" nodeType="withEffect">
                                  <p:stCondLst>
                                    <p:cond delay="1000"/>
                                  </p:stCondLst>
                                  <p:childTnLst>
                                    <p:anim calcmode="lin" valueType="num">
                                      <p:cBhvr>
                                        <p:cTn id="11" dur="500"/>
                                        <p:tgtEl>
                                          <p:spTgt spid="2050"/>
                                        </p:tgtEl>
                                        <p:attrNameLst>
                                          <p:attrName>ppt_w</p:attrName>
                                        </p:attrNameLst>
                                      </p:cBhvr>
                                      <p:tavLst>
                                        <p:tav tm="0">
                                          <p:val>
                                            <p:strVal val="ppt_w"/>
                                          </p:val>
                                        </p:tav>
                                        <p:tav tm="100000">
                                          <p:val>
                                            <p:fltVal val="0"/>
                                          </p:val>
                                        </p:tav>
                                      </p:tavLst>
                                    </p:anim>
                                    <p:anim calcmode="lin" valueType="num">
                                      <p:cBhvr>
                                        <p:cTn id="12" dur="500"/>
                                        <p:tgtEl>
                                          <p:spTgt spid="2050"/>
                                        </p:tgtEl>
                                        <p:attrNameLst>
                                          <p:attrName>ppt_h</p:attrName>
                                        </p:attrNameLst>
                                      </p:cBhvr>
                                      <p:tavLst>
                                        <p:tav tm="0">
                                          <p:val>
                                            <p:strVal val="ppt_h"/>
                                          </p:val>
                                        </p:tav>
                                        <p:tav tm="100000">
                                          <p:val>
                                            <p:fltVal val="0"/>
                                          </p:val>
                                        </p:tav>
                                      </p:tavLst>
                                    </p:anim>
                                    <p:animEffect transition="out" filter="fade">
                                      <p:cBhvr>
                                        <p:cTn id="13" dur="500"/>
                                        <p:tgtEl>
                                          <p:spTgt spid="2050"/>
                                        </p:tgtEl>
                                      </p:cBhvr>
                                    </p:animEffect>
                                    <p:set>
                                      <p:cBhvr>
                                        <p:cTn id="14" dur="1" fill="hold">
                                          <p:stCondLst>
                                            <p:cond delay="499"/>
                                          </p:stCondLst>
                                        </p:cTn>
                                        <p:tgtEl>
                                          <p:spTgt spid="2050"/>
                                        </p:tgtEl>
                                        <p:attrNameLst>
                                          <p:attrName>style.visibility</p:attrName>
                                        </p:attrNameLst>
                                      </p:cBhvr>
                                      <p:to>
                                        <p:strVal val="hidden"/>
                                      </p:to>
                                    </p:set>
                                  </p:childTnLst>
                                </p:cTn>
                              </p:par>
                            </p:childTnLst>
                          </p:cTn>
                        </p:par>
                        <p:par>
                          <p:cTn id="15" fill="hold">
                            <p:stCondLst>
                              <p:cond delay="1500"/>
                            </p:stCondLst>
                            <p:childTnLst>
                              <p:par>
                                <p:cTn id="16" presetID="53" presetClass="entr" presetSubtype="0"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500" fill="hold"/>
                                        <p:tgtEl>
                                          <p:spTgt spid="6"/>
                                        </p:tgtEl>
                                        <p:attrNameLst>
                                          <p:attrName>ppt_w</p:attrName>
                                        </p:attrNameLst>
                                      </p:cBhvr>
                                      <p:tavLst>
                                        <p:tav tm="0">
                                          <p:val>
                                            <p:fltVal val="0"/>
                                          </p:val>
                                        </p:tav>
                                        <p:tav tm="100000">
                                          <p:val>
                                            <p:strVal val="#ppt_w"/>
                                          </p:val>
                                        </p:tav>
                                      </p:tavLst>
                                    </p:anim>
                                    <p:anim calcmode="lin" valueType="num">
                                      <p:cBhvr>
                                        <p:cTn id="19" dur="500" fill="hold"/>
                                        <p:tgtEl>
                                          <p:spTgt spid="6"/>
                                        </p:tgtEl>
                                        <p:attrNameLst>
                                          <p:attrName>ppt_h</p:attrName>
                                        </p:attrNameLst>
                                      </p:cBhvr>
                                      <p:tavLst>
                                        <p:tav tm="0">
                                          <p:val>
                                            <p:fltVal val="0"/>
                                          </p:val>
                                        </p:tav>
                                        <p:tav tm="100000">
                                          <p:val>
                                            <p:strVal val="#ppt_h"/>
                                          </p:val>
                                        </p:tav>
                                      </p:tavLst>
                                    </p:anim>
                                    <p:animEffect transition="in" filter="fade">
                                      <p:cBhvr>
                                        <p:cTn id="20" dur="500"/>
                                        <p:tgtEl>
                                          <p:spTgt spid="6"/>
                                        </p:tgtEl>
                                      </p:cBhvr>
                                    </p:animEffect>
                                  </p:childTnLst>
                                  <p:subTnLst>
                                    <p:audio>
                                      <p:cMediaNode>
                                        <p:cTn display="0" masterRel="sameClick">
                                          <p:stCondLst>
                                            <p:cond evt="begin" delay="0">
                                              <p:tn val="16"/>
                                            </p:cond>
                                          </p:stCondLst>
                                          <p:endCondLst>
                                            <p:cond evt="onStopAudio" delay="0">
                                              <p:tgtEl>
                                                <p:sldTgt/>
                                              </p:tgtEl>
                                            </p:cond>
                                          </p:endCondLst>
                                        </p:cTn>
                                        <p:tgtEl>
                                          <p:sndTgt r:embed="rId6" name="click.wav" builtIn="1"/>
                                        </p:tgtEl>
                                      </p:cMediaNode>
                                    </p:audio>
                                  </p:subTnLst>
                                </p:cTn>
                              </p:par>
                            </p:childTnLst>
                          </p:cTn>
                        </p:par>
                        <p:par>
                          <p:cTn id="21" fill="hold">
                            <p:stCondLst>
                              <p:cond delay="2000"/>
                            </p:stCondLst>
                            <p:childTnLst>
                              <p:par>
                                <p:cTn id="22" presetID="1" presetClass="mediacall" presetSubtype="0" fill="hold" nodeType="afterEffect">
                                  <p:stCondLst>
                                    <p:cond delay="0"/>
                                  </p:stCondLst>
                                  <p:childTnLst>
                                    <p:cmd type="call" cmd="playFrom(0.0)">
                                      <p:cBhvr>
                                        <p:cTn id="23" dur="4601" fill="hold"/>
                                        <p:tgtEl>
                                          <p:spTgt spid="6"/>
                                        </p:tgtEl>
                                      </p:cBhvr>
                                    </p:cmd>
                                  </p:childTnLst>
                                </p:cTn>
                              </p:par>
                            </p:childTnLst>
                          </p:cTn>
                        </p:par>
                        <p:par>
                          <p:cTn id="24" fill="hold">
                            <p:stCondLst>
                              <p:cond delay="6601"/>
                            </p:stCondLst>
                            <p:childTnLst>
                              <p:par>
                                <p:cTn id="25" presetID="1" presetClass="exit" presetSubtype="0" fill="hold" nodeType="afterEffect">
                                  <p:stCondLst>
                                    <p:cond delay="0"/>
                                  </p:stCondLst>
                                  <p:childTnLst>
                                    <p:set>
                                      <p:cBhvr>
                                        <p:cTn id="26" dur="1" fill="hold">
                                          <p:stCondLst>
                                            <p:cond delay="0"/>
                                          </p:stCondLst>
                                        </p:cTn>
                                        <p:tgtEl>
                                          <p:spTgt spid="6"/>
                                        </p:tgtEl>
                                        <p:attrNameLst>
                                          <p:attrName>style.visibility</p:attrName>
                                        </p:attrNameLst>
                                      </p:cBhvr>
                                      <p:to>
                                        <p:strVal val="hidden"/>
                                      </p:to>
                                    </p:set>
                                    <p:cmd type="call" cmd="stop">
                                      <p:cBhvr>
                                        <p:cTn id="27" dur="1">
                                          <p:stCondLst>
                                            <p:cond delay="0"/>
                                          </p:stCondLst>
                                        </p:cTn>
                                        <p:tgtEl>
                                          <p:spTgt spid="6"/>
                                        </p:tgtEl>
                                      </p:cBhvr>
                                    </p:cmd>
                                  </p:childTnLst>
                                </p:cTn>
                              </p:par>
                            </p:childTnLst>
                          </p:cTn>
                        </p:par>
                        <p:par>
                          <p:cTn id="28" fill="hold">
                            <p:stCondLst>
                              <p:cond delay="6601"/>
                            </p:stCondLst>
                            <p:childTnLst>
                              <p:par>
                                <p:cTn id="29" presetID="1" presetClass="entr" presetSubtype="0"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6" name="click.wav" builtIn="1"/>
                                        </p:tgtEl>
                                      </p:cMediaNode>
                                    </p:audio>
                                  </p:subTnLst>
                                </p:cTn>
                              </p:par>
                            </p:childTnLst>
                          </p:cTn>
                        </p:par>
                        <p:par>
                          <p:cTn id="31" fill="hold">
                            <p:stCondLst>
                              <p:cond delay="6601"/>
                            </p:stCondLst>
                            <p:childTnLst>
                              <p:par>
                                <p:cTn id="32" presetID="1" presetClass="mediacall" presetSubtype="0" fill="hold" nodeType="afterEffect">
                                  <p:stCondLst>
                                    <p:cond delay="0"/>
                                  </p:stCondLst>
                                  <p:childTnLst>
                                    <p:cmd type="call" cmd="playFrom(0.0)">
                                      <p:cBhvr>
                                        <p:cTn id="33" dur="15500" fill="hold"/>
                                        <p:tgtEl>
                                          <p:spTgt spid="12"/>
                                        </p:tgtEl>
                                      </p:cBhvr>
                                    </p:cmd>
                                  </p:childTnLst>
                                </p:cTn>
                              </p:par>
                            </p:childTnLst>
                          </p:cTn>
                        </p:par>
                        <p:par>
                          <p:cTn id="34" fill="hold">
                            <p:stCondLst>
                              <p:cond delay="22035"/>
                            </p:stCondLst>
                            <p:childTnLst>
                              <p:par>
                                <p:cTn id="35" presetID="1" presetClass="exit" presetSubtype="0" fill="hold" nodeType="afterEffect">
                                  <p:stCondLst>
                                    <p:cond delay="0"/>
                                  </p:stCondLst>
                                  <p:childTnLst>
                                    <p:set>
                                      <p:cBhvr>
                                        <p:cTn id="36" dur="1" fill="hold">
                                          <p:stCondLst>
                                            <p:cond delay="0"/>
                                          </p:stCondLst>
                                        </p:cTn>
                                        <p:tgtEl>
                                          <p:spTgt spid="12"/>
                                        </p:tgtEl>
                                        <p:attrNameLst>
                                          <p:attrName>style.visibility</p:attrName>
                                        </p:attrNameLst>
                                      </p:cBhvr>
                                      <p:to>
                                        <p:strVal val="hidden"/>
                                      </p:to>
                                    </p:set>
                                    <p:cmd type="call" cmd="stop">
                                      <p:cBhvr>
                                        <p:cTn id="37" dur="1">
                                          <p:stCondLst>
                                            <p:cond delay="0"/>
                                          </p:stCondLst>
                                        </p:cTn>
                                        <p:tgtEl>
                                          <p:spTgt spid="12"/>
                                        </p:tgtEl>
                                      </p:cBhvr>
                                    </p:cmd>
                                  </p:childTnLst>
                                </p:cTn>
                              </p:par>
                            </p:childTnLst>
                          </p:cTn>
                        </p:par>
                        <p:par>
                          <p:cTn id="38" fill="hold">
                            <p:stCondLst>
                              <p:cond delay="22035"/>
                            </p:stCondLst>
                            <p:childTnLst>
                              <p:par>
                                <p:cTn id="39" presetID="1" presetClass="entr" presetSubtype="0" fill="hold" nodeType="afterEffect">
                                  <p:stCondLst>
                                    <p:cond delay="0"/>
                                  </p:stCondLst>
                                  <p:childTnLst>
                                    <p:set>
                                      <p:cBhvr>
                                        <p:cTn id="40" dur="1" fill="hold">
                                          <p:stCondLst>
                                            <p:cond delay="0"/>
                                          </p:stCondLst>
                                        </p:cTn>
                                        <p:tgtEl>
                                          <p:spTgt spid="11"/>
                                        </p:tgtEl>
                                        <p:attrNameLst>
                                          <p:attrName>style.visibility</p:attrName>
                                        </p:attrNameLst>
                                      </p:cBhvr>
                                      <p:to>
                                        <p:strVal val="visible"/>
                                      </p:to>
                                    </p:set>
                                  </p:childTnLst>
                                  <p:subTnLst>
                                    <p:audio>
                                      <p:cMediaNode>
                                        <p:cTn display="0" masterRel="sameClick">
                                          <p:stCondLst>
                                            <p:cond evt="begin" delay="0">
                                              <p:tn val="39"/>
                                            </p:cond>
                                          </p:stCondLst>
                                          <p:endCondLst>
                                            <p:cond evt="onStopAudio" delay="0">
                                              <p:tgtEl>
                                                <p:sldTgt/>
                                              </p:tgtEl>
                                            </p:cond>
                                          </p:endCondLst>
                                        </p:cTn>
                                        <p:tgtEl>
                                          <p:sndTgt r:embed="rId6" name="click.wav" builtIn="1"/>
                                        </p:tgtEl>
                                      </p:cMediaNode>
                                    </p:audio>
                                  </p:subTnLst>
                                </p:cTn>
                              </p:par>
                            </p:childTnLst>
                          </p:cTn>
                        </p:par>
                        <p:par>
                          <p:cTn id="41" fill="hold">
                            <p:stCondLst>
                              <p:cond delay="22035"/>
                            </p:stCondLst>
                            <p:childTnLst>
                              <p:par>
                                <p:cTn id="42" presetID="1" presetClass="mediacall" presetSubtype="0" fill="hold" nodeType="afterEffect">
                                  <p:stCondLst>
                                    <p:cond delay="0"/>
                                  </p:stCondLst>
                                  <p:childTnLst>
                                    <p:cmd type="call" cmd="playFrom(0.0)">
                                      <p:cBhvr>
                                        <p:cTn id="43" dur="16240" fill="hold"/>
                                        <p:tgtEl>
                                          <p:spTgt spid="11"/>
                                        </p:tgtEl>
                                      </p:cBhvr>
                                    </p:cmd>
                                  </p:childTnLst>
                                </p:cTn>
                              </p:par>
                            </p:childTnLst>
                          </p:cTn>
                        </p:par>
                        <p:par>
                          <p:cTn id="44" fill="hold">
                            <p:stCondLst>
                              <p:cond delay="38275"/>
                            </p:stCondLst>
                            <p:childTnLst>
                              <p:par>
                                <p:cTn id="45" presetID="26" presetClass="emph" presetSubtype="0" fill="hold" nodeType="afterEffect">
                                  <p:stCondLst>
                                    <p:cond delay="0"/>
                                  </p:stCondLst>
                                  <p:childTnLst>
                                    <p:animEffect transition="out" filter="fade">
                                      <p:cBhvr>
                                        <p:cTn id="46" dur="500" tmFilter="0, 0; .2, .5; .8, .5; 1, 0"/>
                                        <p:tgtEl>
                                          <p:spTgt spid="10"/>
                                        </p:tgtEl>
                                      </p:cBhvr>
                                    </p:animEffect>
                                    <p:animScale>
                                      <p:cBhvr>
                                        <p:cTn id="47" dur="250" autoRev="1" fill="hold"/>
                                        <p:tgtEl>
                                          <p:spTgt spid="10"/>
                                        </p:tgtEl>
                                      </p:cBhvr>
                                      <p:by x="105000" y="105000"/>
                                    </p:animScale>
                                  </p:childTnLst>
                                  <p:subTnLst>
                                    <p:audio>
                                      <p:cMediaNode>
                                        <p:cTn display="0" masterRel="sameClick">
                                          <p:stCondLst>
                                            <p:cond evt="begin" delay="0">
                                              <p:tn val="45"/>
                                            </p:cond>
                                          </p:stCondLst>
                                          <p:endCondLst>
                                            <p:cond evt="onStopAudio" delay="0">
                                              <p:tgtEl>
                                                <p:sldTgt/>
                                              </p:tgtEl>
                                            </p:cond>
                                          </p:endCondLst>
                                        </p:cTn>
                                        <p:tgtEl>
                                          <p:sndTgt r:embed="rId6" name="click.wav" builtIn="1"/>
                                        </p:tgtEl>
                                      </p:cMediaNode>
                                    </p:audio>
                                  </p:subTnLst>
                                </p:cTn>
                              </p:par>
                            </p:childTnLst>
                          </p:cTn>
                        </p:par>
                      </p:childTnLst>
                    </p:cTn>
                  </p:par>
                </p:childTnLst>
              </p:cTn>
              <p:prevCondLst>
                <p:cond evt="onPrev" delay="0">
                  <p:tgtEl>
                    <p:sldTgt/>
                  </p:tgtEl>
                </p:cond>
              </p:prevCondLst>
              <p:nextCondLst>
                <p:cond evt="onNext" delay="0">
                  <p:tgtEl>
                    <p:sldTgt/>
                  </p:tgtEl>
                </p:cond>
              </p:nextCondLst>
            </p:seq>
            <p:seq concurrent="1" nextAc="seek">
              <p:cTn id="48" restart="whenNotActive" fill="hold" evtFilter="cancelBubble" nodeType="interactiveSeq">
                <p:stCondLst>
                  <p:cond evt="onClick" delay="0">
                    <p:tgtEl>
                      <p:spTgt spid="6"/>
                    </p:tgtEl>
                  </p:cond>
                </p:stCondLst>
                <p:endSync evt="end" delay="0">
                  <p:rtn val="all"/>
                </p:endSync>
                <p:childTnLst>
                  <p:par>
                    <p:cTn id="49" fill="hold">
                      <p:stCondLst>
                        <p:cond delay="0"/>
                      </p:stCondLst>
                      <p:childTnLst>
                        <p:par>
                          <p:cTn id="50" fill="hold">
                            <p:stCondLst>
                              <p:cond delay="0"/>
                            </p:stCondLst>
                            <p:childTnLst>
                              <p:par>
                                <p:cTn id="51" presetID="2" presetClass="mediacall" presetSubtype="0" fill="hold" nodeType="clickEffect">
                                  <p:stCondLst>
                                    <p:cond delay="0"/>
                                  </p:stCondLst>
                                  <p:childTnLst>
                                    <p:cmd type="call" cmd="togglePause">
                                      <p:cBhvr>
                                        <p:cTn id="52" dur="1" fill="hold"/>
                                        <p:tgtEl>
                                          <p:spTgt spid="6"/>
                                        </p:tgtEl>
                                      </p:cBhvr>
                                    </p:cmd>
                                  </p:childTnLst>
                                </p:cTn>
                              </p:par>
                            </p:childTnLst>
                          </p:cTn>
                        </p:par>
                      </p:childTnLst>
                    </p:cTn>
                  </p:par>
                </p:childTnLst>
              </p:cTn>
              <p:nextCondLst>
                <p:cond evt="onClick" delay="0">
                  <p:tgtEl>
                    <p:spTgt spid="6"/>
                  </p:tgtEl>
                </p:cond>
              </p:nextCondLst>
            </p:seq>
            <p:video>
              <p:cMediaNode mute="1">
                <p:cTn id="53" fill="hold" display="0">
                  <p:stCondLst>
                    <p:cond delay="indefinite"/>
                  </p:stCondLst>
                  <p:endCondLst>
                    <p:cond evt="onNext" delay="0">
                      <p:tgtEl>
                        <p:sldTgt/>
                      </p:tgtEl>
                    </p:cond>
                    <p:cond evt="onPrev" delay="0">
                      <p:tgtEl>
                        <p:sldTgt/>
                      </p:tgtEl>
                    </p:cond>
                  </p:endCondLst>
                </p:cTn>
                <p:tgtEl>
                  <p:spTgt spid="6"/>
                </p:tgtEl>
              </p:cMediaNode>
            </p:video>
            <p:video>
              <p:cMediaNode mute="1">
                <p:cTn id="54" fill="hold" display="0">
                  <p:stCondLst>
                    <p:cond delay="indefinite"/>
                  </p:stCondLst>
                  <p:endCondLst>
                    <p:cond evt="onNext" delay="0">
                      <p:tgtEl>
                        <p:sldTgt/>
                      </p:tgtEl>
                    </p:cond>
                    <p:cond evt="onPrev" delay="0">
                      <p:tgtEl>
                        <p:sldTgt/>
                      </p:tgtEl>
                    </p:cond>
                  </p:endCondLst>
                </p:cTn>
                <p:tgtEl>
                  <p:spTgt spid="12"/>
                </p:tgtEl>
              </p:cMediaNode>
            </p:video>
            <p:seq concurrent="1" nextAc="seek">
              <p:cTn id="55" restart="whenNotActive" fill="hold" evtFilter="cancelBubble" nodeType="interactiveSeq">
                <p:stCondLst>
                  <p:cond evt="onClick" delay="0">
                    <p:tgtEl>
                      <p:spTgt spid="12"/>
                    </p:tgtEl>
                  </p:cond>
                </p:stCondLst>
                <p:endSync evt="end" delay="0">
                  <p:rtn val="all"/>
                </p:endSync>
                <p:childTnLst>
                  <p:par>
                    <p:cTn id="56" fill="hold">
                      <p:stCondLst>
                        <p:cond delay="0"/>
                      </p:stCondLst>
                      <p:childTnLst>
                        <p:par>
                          <p:cTn id="57" fill="hold">
                            <p:stCondLst>
                              <p:cond delay="0"/>
                            </p:stCondLst>
                            <p:childTnLst>
                              <p:par>
                                <p:cTn id="58" presetID="2" presetClass="mediacall" presetSubtype="0" fill="hold" nodeType="clickEffect">
                                  <p:stCondLst>
                                    <p:cond delay="0"/>
                                  </p:stCondLst>
                                  <p:childTnLst>
                                    <p:cmd type="call" cmd="togglePause">
                                      <p:cBhvr>
                                        <p:cTn id="59" dur="1" fill="hold"/>
                                        <p:tgtEl>
                                          <p:spTgt spid="12"/>
                                        </p:tgtEl>
                                      </p:cBhvr>
                                    </p:cmd>
                                  </p:childTnLst>
                                </p:cTn>
                              </p:par>
                            </p:childTnLst>
                          </p:cTn>
                        </p:par>
                      </p:childTnLst>
                    </p:cTn>
                  </p:par>
                </p:childTnLst>
              </p:cTn>
              <p:nextCondLst>
                <p:cond evt="onClick" delay="0">
                  <p:tgtEl>
                    <p:spTgt spid="12"/>
                  </p:tgtEl>
                </p:cond>
              </p:nextCondLst>
            </p:seq>
            <p:video>
              <p:cMediaNode mute="1">
                <p:cTn id="60" fill="hold" display="0">
                  <p:stCondLst>
                    <p:cond delay="indefinite"/>
                  </p:stCondLst>
                  <p:endCondLst>
                    <p:cond evt="onNext" delay="0">
                      <p:tgtEl>
                        <p:sldTgt/>
                      </p:tgtEl>
                    </p:cond>
                    <p:cond evt="onPrev" delay="0">
                      <p:tgtEl>
                        <p:sldTgt/>
                      </p:tgtEl>
                    </p:cond>
                  </p:endCondLst>
                </p:cTn>
                <p:tgtEl>
                  <p:spTgt spid="11"/>
                </p:tgtEl>
              </p:cMediaNode>
            </p:video>
            <p:seq concurrent="1" nextAc="seek">
              <p:cTn id="61" restart="whenNotActive" fill="hold" evtFilter="cancelBubble" nodeType="interactiveSeq">
                <p:stCondLst>
                  <p:cond evt="onClick" delay="0">
                    <p:tgtEl>
                      <p:spTgt spid="11"/>
                    </p:tgtEl>
                  </p:cond>
                </p:stCondLst>
                <p:endSync evt="end" delay="0">
                  <p:rtn val="all"/>
                </p:endSync>
                <p:childTnLst>
                  <p:par>
                    <p:cTn id="62" fill="hold">
                      <p:stCondLst>
                        <p:cond delay="0"/>
                      </p:stCondLst>
                      <p:childTnLst>
                        <p:par>
                          <p:cTn id="63" fill="hold">
                            <p:stCondLst>
                              <p:cond delay="0"/>
                            </p:stCondLst>
                            <p:childTnLst>
                              <p:par>
                                <p:cTn id="64" presetID="2" presetClass="mediacall" presetSubtype="0" fill="hold" nodeType="clickEffect">
                                  <p:stCondLst>
                                    <p:cond delay="0"/>
                                  </p:stCondLst>
                                  <p:childTnLst>
                                    <p:cmd type="call" cmd="togglePause">
                                      <p:cBhvr>
                                        <p:cTn id="65" dur="1" fill="hold"/>
                                        <p:tgtEl>
                                          <p:spTgt spid="11"/>
                                        </p:tgtEl>
                                      </p:cBhvr>
                                    </p:cmd>
                                  </p:childTnLst>
                                </p:cTn>
                              </p:par>
                            </p:childTnLst>
                          </p:cTn>
                        </p:par>
                      </p:childTnLst>
                    </p:cTn>
                  </p:par>
                </p:childTnLst>
              </p:cTn>
              <p:nextCondLst>
                <p:cond evt="onClick" delay="0">
                  <p:tgtEl>
                    <p:spTgt spid="11"/>
                  </p:tgtEl>
                </p:cond>
              </p:nextCondLst>
            </p:seq>
          </p:childTnLst>
        </p:cTn>
      </p:par>
    </p:tnLst>
    <p:bldLst>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5" name="Picture 14" descr="3.bmp"/>
          <p:cNvPicPr>
            <a:picLocks noChangeAspect="1"/>
          </p:cNvPicPr>
          <p:nvPr/>
        </p:nvPicPr>
        <p:blipFill>
          <a:blip r:embed="rId5" cstate="print"/>
          <a:stretch>
            <a:fillRect/>
          </a:stretch>
        </p:blipFill>
        <p:spPr>
          <a:xfrm>
            <a:off x="7162802" y="1067303"/>
            <a:ext cx="1733170" cy="1294392"/>
          </a:xfrm>
          <a:prstGeom prst="rect">
            <a:avLst/>
          </a:prstGeom>
        </p:spPr>
      </p:pic>
      <p:pic>
        <p:nvPicPr>
          <p:cNvPr id="17" name="Picture 16" descr="3.bmp"/>
          <p:cNvPicPr>
            <a:picLocks noChangeAspect="1"/>
          </p:cNvPicPr>
          <p:nvPr/>
        </p:nvPicPr>
        <p:blipFill>
          <a:blip r:embed="rId6" cstate="print"/>
          <a:stretch>
            <a:fillRect/>
          </a:stretch>
        </p:blipFill>
        <p:spPr>
          <a:xfrm>
            <a:off x="7239001" y="4423656"/>
            <a:ext cx="1733658" cy="1287290"/>
          </a:xfrm>
          <a:prstGeom prst="rect">
            <a:avLst/>
          </a:prstGeom>
        </p:spPr>
      </p:pic>
      <p:pic>
        <p:nvPicPr>
          <p:cNvPr id="18" name="Picture 17" descr="3.bmp"/>
          <p:cNvPicPr>
            <a:picLocks noChangeAspect="1"/>
          </p:cNvPicPr>
          <p:nvPr/>
        </p:nvPicPr>
        <p:blipFill>
          <a:blip r:embed="rId7" cstate="print"/>
          <a:stretch>
            <a:fillRect/>
          </a:stretch>
        </p:blipFill>
        <p:spPr>
          <a:xfrm>
            <a:off x="5334001" y="4420176"/>
            <a:ext cx="1733658" cy="1294250"/>
          </a:xfrm>
          <a:prstGeom prst="rect">
            <a:avLst/>
          </a:prstGeom>
        </p:spPr>
      </p:pic>
      <p:pic>
        <p:nvPicPr>
          <p:cNvPr id="10" name="Picture 9" descr="3.bmp"/>
          <p:cNvPicPr>
            <a:picLocks noChangeAspect="1"/>
          </p:cNvPicPr>
          <p:nvPr/>
        </p:nvPicPr>
        <p:blipFill>
          <a:blip r:embed="rId8" cstate="print"/>
          <a:stretch>
            <a:fillRect/>
          </a:stretch>
        </p:blipFill>
        <p:spPr>
          <a:xfrm>
            <a:off x="7162803" y="2782228"/>
            <a:ext cx="1730693" cy="1293548"/>
          </a:xfrm>
          <a:prstGeom prst="rect">
            <a:avLst/>
          </a:prstGeom>
        </p:spPr>
      </p:pic>
      <p:pic>
        <p:nvPicPr>
          <p:cNvPr id="8" name="Picture 7" descr="3.bmp"/>
          <p:cNvPicPr>
            <a:picLocks noChangeAspect="1"/>
          </p:cNvPicPr>
          <p:nvPr/>
        </p:nvPicPr>
        <p:blipFill>
          <a:blip r:embed="rId9" cstate="print"/>
          <a:stretch>
            <a:fillRect/>
          </a:stretch>
        </p:blipFill>
        <p:spPr>
          <a:xfrm>
            <a:off x="5334001" y="1066803"/>
            <a:ext cx="1733658" cy="1290767"/>
          </a:xfrm>
          <a:prstGeom prst="rect">
            <a:avLst/>
          </a:prstGeom>
        </p:spPr>
      </p:pic>
      <p:pic>
        <p:nvPicPr>
          <p:cNvPr id="14" name="Picture 13" descr="3.bmp"/>
          <p:cNvPicPr>
            <a:picLocks noChangeAspect="1"/>
          </p:cNvPicPr>
          <p:nvPr/>
        </p:nvPicPr>
        <p:blipFill>
          <a:blip r:embed="rId10"/>
          <a:stretch>
            <a:fillRect/>
          </a:stretch>
        </p:blipFill>
        <p:spPr>
          <a:xfrm>
            <a:off x="8" y="4"/>
            <a:ext cx="9129299" cy="6820741"/>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afterEffect">
                                  <p:stCondLst>
                                    <p:cond delay="0"/>
                                  </p:stCondLst>
                                  <p:childTnLst>
                                    <p:animScale>
                                      <p:cBhvr>
                                        <p:cTn id="6" dur="2000" fill="hold"/>
                                        <p:tgtEl>
                                          <p:spTgt spid="14"/>
                                        </p:tgtEl>
                                      </p:cBhvr>
                                      <p:by x="20000" y="20000"/>
                                    </p:animScale>
                                  </p:childTnLst>
                                </p:cTn>
                              </p:par>
                              <p:par>
                                <p:cTn id="7" presetID="56" presetClass="path" presetSubtype="0" accel="50000" decel="50000" fill="hold" nodeType="withEffect">
                                  <p:stCondLst>
                                    <p:cond delay="0"/>
                                  </p:stCondLst>
                                  <p:childTnLst>
                                    <p:animMotion origin="layout" path="M -1.66667E-6 -2.452E-6 L 0.17188 0.00185 " pathEditMode="relative" rAng="0" ptsTypes="AA">
                                      <p:cBhvr>
                                        <p:cTn id="8" dur="2000" fill="hold"/>
                                        <p:tgtEl>
                                          <p:spTgt spid="14"/>
                                        </p:tgtEl>
                                        <p:attrNameLst>
                                          <p:attrName>ppt_x</p:attrName>
                                          <p:attrName>ppt_y</p:attrName>
                                        </p:attrNameLst>
                                      </p:cBhvr>
                                      <p:rCtr x="86" y="1"/>
                                    </p:animMotion>
                                  </p:childTnLst>
                                </p:cTn>
                              </p:par>
                            </p:childTnLst>
                          </p:cTn>
                        </p:par>
                        <p:par>
                          <p:cTn id="9" fill="hold">
                            <p:stCondLst>
                              <p:cond delay="2000"/>
                            </p:stCondLst>
                            <p:childTnLst>
                              <p:par>
                                <p:cTn id="10" presetID="26" presetClass="emph" presetSubtype="0" fill="hold" nodeType="afterEffect">
                                  <p:stCondLst>
                                    <p:cond delay="1000"/>
                                  </p:stCondLst>
                                  <p:childTnLst>
                                    <p:animEffect transition="out" filter="fade">
                                      <p:cBhvr>
                                        <p:cTn id="11" dur="500" tmFilter="0, 0; .2, .5; .8, .5; 1, 0"/>
                                        <p:tgtEl>
                                          <p:spTgt spid="10"/>
                                        </p:tgtEl>
                                      </p:cBhvr>
                                    </p:animEffect>
                                    <p:animScale>
                                      <p:cBhvr>
                                        <p:cTn id="12" dur="250" autoRev="1" fill="hold"/>
                                        <p:tgtEl>
                                          <p:spTgt spid="10"/>
                                        </p:tgtEl>
                                      </p:cBhvr>
                                      <p:by x="105000" y="105000"/>
                                    </p:animScale>
                                  </p:childTnLst>
                                  <p:subTnLst>
                                    <p:audio>
                                      <p:cMediaNode>
                                        <p:cTn display="0" masterRel="sameClick">
                                          <p:stCondLst>
                                            <p:cond evt="begin" delay="0">
                                              <p:tn val="10"/>
                                            </p:cond>
                                          </p:stCondLst>
                                          <p:endCondLst>
                                            <p:cond evt="onStopAudio" delay="0">
                                              <p:tgtEl>
                                                <p:sldTgt/>
                                              </p:tgtEl>
                                            </p:cond>
                                          </p:endCondLst>
                                        </p:cTn>
                                        <p:tgtEl>
                                          <p:sndTgt r:embed="rId3" name="click.wav" builtIn="1"/>
                                        </p:tgtEl>
                                      </p:cMediaNode>
                                    </p:audio>
                                  </p:subTnLst>
                                </p:cTn>
                              </p:par>
                            </p:childTnLst>
                          </p:cTn>
                        </p:par>
                        <p:par>
                          <p:cTn id="13" fill="hold">
                            <p:stCondLst>
                              <p:cond delay="3500"/>
                            </p:stCondLst>
                            <p:childTnLst>
                              <p:par>
                                <p:cTn id="14" presetID="6" presetClass="emph" presetSubtype="0" fill="hold" nodeType="afterEffect">
                                  <p:stCondLst>
                                    <p:cond delay="0"/>
                                  </p:stCondLst>
                                  <p:childTnLst>
                                    <p:animScale>
                                      <p:cBhvr>
                                        <p:cTn id="15" dur="500" fill="hold"/>
                                        <p:tgtEl>
                                          <p:spTgt spid="15"/>
                                        </p:tgtEl>
                                      </p:cBhvr>
                                      <p:by x="0" y="0"/>
                                    </p:animScale>
                                  </p:childTnLst>
                                </p:cTn>
                              </p:par>
                              <p:par>
                                <p:cTn id="16" presetID="6" presetClass="emph" presetSubtype="0" fill="hold" nodeType="withEffect">
                                  <p:stCondLst>
                                    <p:cond delay="0"/>
                                  </p:stCondLst>
                                  <p:childTnLst>
                                    <p:animScale>
                                      <p:cBhvr>
                                        <p:cTn id="17" dur="500" fill="hold"/>
                                        <p:tgtEl>
                                          <p:spTgt spid="17"/>
                                        </p:tgtEl>
                                      </p:cBhvr>
                                      <p:by x="0" y="0"/>
                                    </p:animScale>
                                  </p:childTnLst>
                                </p:cTn>
                              </p:par>
                              <p:par>
                                <p:cTn id="18" presetID="6" presetClass="emph" presetSubtype="0" fill="hold" nodeType="withEffect">
                                  <p:stCondLst>
                                    <p:cond delay="0"/>
                                  </p:stCondLst>
                                  <p:childTnLst>
                                    <p:animScale>
                                      <p:cBhvr>
                                        <p:cTn id="19" dur="500" fill="hold"/>
                                        <p:tgtEl>
                                          <p:spTgt spid="18"/>
                                        </p:tgtEl>
                                      </p:cBhvr>
                                      <p:by x="0" y="0"/>
                                    </p:animScale>
                                  </p:childTnLst>
                                </p:cTn>
                              </p:par>
                              <p:par>
                                <p:cTn id="20" presetID="6" presetClass="emph" presetSubtype="0" fill="hold" nodeType="withEffect">
                                  <p:stCondLst>
                                    <p:cond delay="0"/>
                                  </p:stCondLst>
                                  <p:childTnLst>
                                    <p:animScale>
                                      <p:cBhvr>
                                        <p:cTn id="21" dur="500" fill="hold"/>
                                        <p:tgtEl>
                                          <p:spTgt spid="8"/>
                                        </p:tgtEl>
                                      </p:cBhvr>
                                      <p:by x="0" y="0"/>
                                    </p:animScale>
                                  </p:childTnLst>
                                </p:cTn>
                              </p:par>
                              <p:par>
                                <p:cTn id="22" presetID="6" presetClass="emph" presetSubtype="0" fill="hold" nodeType="withEffect">
                                  <p:stCondLst>
                                    <p:cond delay="0"/>
                                  </p:stCondLst>
                                  <p:childTnLst>
                                    <p:animScale>
                                      <p:cBhvr>
                                        <p:cTn id="23" dur="500" fill="hold"/>
                                        <p:tgtEl>
                                          <p:spTgt spid="14"/>
                                        </p:tgtEl>
                                      </p:cBhvr>
                                      <p:by x="0" y="0"/>
                                    </p:animScale>
                                  </p:childTnLst>
                                </p:cTn>
                              </p:par>
                            </p:childTnLst>
                          </p:cTn>
                        </p:par>
                        <p:par>
                          <p:cTn id="24" fill="hold">
                            <p:stCondLst>
                              <p:cond delay="4000"/>
                            </p:stCondLst>
                            <p:childTnLst>
                              <p:par>
                                <p:cTn id="25" presetID="6" presetClass="emph" presetSubtype="0" fill="hold" nodeType="afterEffect">
                                  <p:stCondLst>
                                    <p:cond delay="0"/>
                                  </p:stCondLst>
                                  <p:childTnLst>
                                    <p:animScale>
                                      <p:cBhvr>
                                        <p:cTn id="26" dur="500" fill="hold"/>
                                        <p:tgtEl>
                                          <p:spTgt spid="10"/>
                                        </p:tgtEl>
                                      </p:cBhvr>
                                      <p:by x="520000" y="520000"/>
                                    </p:animScale>
                                  </p:childTnLst>
                                </p:cTn>
                              </p:par>
                              <p:par>
                                <p:cTn id="27" presetID="49" presetClass="path" presetSubtype="0" accel="50000" decel="50000" fill="hold" nodeType="withEffect">
                                  <p:stCondLst>
                                    <p:cond delay="0"/>
                                  </p:stCondLst>
                                  <p:childTnLst>
                                    <p:animMotion origin="layout" path="M 3.33333E-6 -3.01874E-6 L -0.37188 -0.00185 " pathEditMode="relative" rAng="0" ptsTypes="AA">
                                      <p:cBhvr>
                                        <p:cTn id="28" dur="500" fill="hold"/>
                                        <p:tgtEl>
                                          <p:spTgt spid="10"/>
                                        </p:tgtEl>
                                        <p:attrNameLst>
                                          <p:attrName>ppt_x</p:attrName>
                                          <p:attrName>ppt_y</p:attrName>
                                        </p:attrNameLst>
                                      </p:cBhvr>
                                      <p:rCtr x="-186"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ElectricLatchWorking1.wmv">
            <a:hlinkClick r:id="" action="ppaction://media"/>
          </p:cNvPr>
          <p:cNvPicPr>
            <a:picLocks noGrp="1" noRot="1" noChangeAspect="1"/>
          </p:cNvPicPr>
          <p:nvPr>
            <p:ph idx="1"/>
            <a:videoFile r:link="rId1"/>
          </p:nvPr>
        </p:nvPicPr>
        <p:blipFill>
          <a:blip r:embed="rId5"/>
          <a:stretch>
            <a:fillRect/>
          </a:stretch>
        </p:blipFill>
        <p:spPr>
          <a:xfrm>
            <a:off x="1295407" y="990603"/>
            <a:ext cx="6572251" cy="4929188"/>
          </a:xfrm>
          <a:prstGeom prst="rect">
            <a:avLst/>
          </a:prstGeom>
          <a:ln>
            <a:noFill/>
          </a:ln>
          <a:effectLst>
            <a:softEdge rad="112500"/>
          </a:effectLst>
        </p:spPr>
      </p:pic>
      <p:sp>
        <p:nvSpPr>
          <p:cNvPr id="5" name="Flowchart: Alternate Process 4"/>
          <p:cNvSpPr/>
          <p:nvPr/>
        </p:nvSpPr>
        <p:spPr>
          <a:xfrm>
            <a:off x="457201" y="2514600"/>
            <a:ext cx="3581400" cy="1524000"/>
          </a:xfrm>
          <a:prstGeom prst="flowChartAlternateProcess">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ELECTROSTATIC LATCHES</a:t>
            </a:r>
            <a:endPar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3074" name="Picture 2" descr="E:\New Folder\extras\E books and e pages\claytronics\electrostatic-latch_files\electrostatic.jpg"/>
          <p:cNvPicPr>
            <a:picLocks noChangeAspect="1" noChangeArrowheads="1"/>
          </p:cNvPicPr>
          <p:nvPr/>
        </p:nvPicPr>
        <p:blipFill>
          <a:blip r:embed="rId6"/>
          <a:stretch>
            <a:fillRect/>
          </a:stretch>
        </p:blipFill>
        <p:spPr bwMode="auto">
          <a:xfrm>
            <a:off x="4343400" y="1829459"/>
            <a:ext cx="4313062" cy="2645344"/>
          </a:xfrm>
          <a:prstGeom prst="rect">
            <a:avLst/>
          </a:prstGeom>
          <a:ln>
            <a:noFill/>
          </a:ln>
          <a:effectLst>
            <a:softEdge rad="112500"/>
          </a:effectLst>
        </p:spPr>
      </p:pic>
      <p:pic>
        <p:nvPicPr>
          <p:cNvPr id="6" name="Picture 5" descr="New Picture.bmp"/>
          <p:cNvPicPr>
            <a:picLocks noChangeAspect="1"/>
          </p:cNvPicPr>
          <p:nvPr/>
        </p:nvPicPr>
        <p:blipFill>
          <a:blip r:embed="rId7"/>
          <a:stretch>
            <a:fillRect/>
          </a:stretch>
        </p:blipFill>
        <p:spPr>
          <a:xfrm>
            <a:off x="7162801" y="6248404"/>
            <a:ext cx="1804760" cy="471428"/>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xit" presetSubtype="0" fill="hold" grpId="0" nodeType="afterEffect">
                                  <p:stCondLst>
                                    <p:cond delay="1000"/>
                                  </p:stCondLst>
                                  <p:childTnLst>
                                    <p:anim calcmode="lin" valueType="num">
                                      <p:cBhvr>
                                        <p:cTn id="6" dur="500"/>
                                        <p:tgtEl>
                                          <p:spTgt spid="5"/>
                                        </p:tgtEl>
                                        <p:attrNameLst>
                                          <p:attrName>ppt_w</p:attrName>
                                        </p:attrNameLst>
                                      </p:cBhvr>
                                      <p:tavLst>
                                        <p:tav tm="0">
                                          <p:val>
                                            <p:strVal val="ppt_w"/>
                                          </p:val>
                                        </p:tav>
                                        <p:tav tm="100000">
                                          <p:val>
                                            <p:fltVal val="0"/>
                                          </p:val>
                                        </p:tav>
                                      </p:tavLst>
                                    </p:anim>
                                    <p:anim calcmode="lin" valueType="num">
                                      <p:cBhvr>
                                        <p:cTn id="7" dur="500"/>
                                        <p:tgtEl>
                                          <p:spTgt spid="5"/>
                                        </p:tgtEl>
                                        <p:attrNameLst>
                                          <p:attrName>ppt_h</p:attrName>
                                        </p:attrNameLst>
                                      </p:cBhvr>
                                      <p:tavLst>
                                        <p:tav tm="0">
                                          <p:val>
                                            <p:strVal val="ppt_h"/>
                                          </p:val>
                                        </p:tav>
                                        <p:tav tm="100000">
                                          <p:val>
                                            <p:fltVal val="0"/>
                                          </p:val>
                                        </p:tav>
                                      </p:tavLst>
                                    </p:anim>
                                    <p:animEffect transition="out" filter="fade">
                                      <p:cBhvr>
                                        <p:cTn id="8" dur="500"/>
                                        <p:tgtEl>
                                          <p:spTgt spid="5"/>
                                        </p:tgtEl>
                                      </p:cBhvr>
                                    </p:animEffect>
                                    <p:set>
                                      <p:cBhvr>
                                        <p:cTn id="9" dur="1" fill="hold">
                                          <p:stCondLst>
                                            <p:cond delay="499"/>
                                          </p:stCondLst>
                                        </p:cTn>
                                        <p:tgtEl>
                                          <p:spTgt spid="5"/>
                                        </p:tgtEl>
                                        <p:attrNameLst>
                                          <p:attrName>style.visibility</p:attrName>
                                        </p:attrNameLst>
                                      </p:cBhvr>
                                      <p:to>
                                        <p:strVal val="hidden"/>
                                      </p:to>
                                    </p:set>
                                  </p:childTnLst>
                                </p:cTn>
                              </p:par>
                              <p:par>
                                <p:cTn id="10" presetID="53" presetClass="exit" presetSubtype="0" fill="hold" nodeType="withEffect">
                                  <p:stCondLst>
                                    <p:cond delay="1000"/>
                                  </p:stCondLst>
                                  <p:childTnLst>
                                    <p:anim calcmode="lin" valueType="num">
                                      <p:cBhvr>
                                        <p:cTn id="11" dur="500"/>
                                        <p:tgtEl>
                                          <p:spTgt spid="3074"/>
                                        </p:tgtEl>
                                        <p:attrNameLst>
                                          <p:attrName>ppt_w</p:attrName>
                                        </p:attrNameLst>
                                      </p:cBhvr>
                                      <p:tavLst>
                                        <p:tav tm="0">
                                          <p:val>
                                            <p:strVal val="ppt_w"/>
                                          </p:val>
                                        </p:tav>
                                        <p:tav tm="100000">
                                          <p:val>
                                            <p:fltVal val="0"/>
                                          </p:val>
                                        </p:tav>
                                      </p:tavLst>
                                    </p:anim>
                                    <p:anim calcmode="lin" valueType="num">
                                      <p:cBhvr>
                                        <p:cTn id="12" dur="500"/>
                                        <p:tgtEl>
                                          <p:spTgt spid="3074"/>
                                        </p:tgtEl>
                                        <p:attrNameLst>
                                          <p:attrName>ppt_h</p:attrName>
                                        </p:attrNameLst>
                                      </p:cBhvr>
                                      <p:tavLst>
                                        <p:tav tm="0">
                                          <p:val>
                                            <p:strVal val="ppt_h"/>
                                          </p:val>
                                        </p:tav>
                                        <p:tav tm="100000">
                                          <p:val>
                                            <p:fltVal val="0"/>
                                          </p:val>
                                        </p:tav>
                                      </p:tavLst>
                                    </p:anim>
                                    <p:animEffect transition="out" filter="fade">
                                      <p:cBhvr>
                                        <p:cTn id="13" dur="500"/>
                                        <p:tgtEl>
                                          <p:spTgt spid="3074"/>
                                        </p:tgtEl>
                                      </p:cBhvr>
                                    </p:animEffect>
                                    <p:set>
                                      <p:cBhvr>
                                        <p:cTn id="14" dur="1" fill="hold">
                                          <p:stCondLst>
                                            <p:cond delay="499"/>
                                          </p:stCondLst>
                                        </p:cTn>
                                        <p:tgtEl>
                                          <p:spTgt spid="3074"/>
                                        </p:tgtEl>
                                        <p:attrNameLst>
                                          <p:attrName>style.visibility</p:attrName>
                                        </p:attrNameLst>
                                      </p:cBhvr>
                                      <p:to>
                                        <p:strVal val="hidden"/>
                                      </p:to>
                                    </p:set>
                                  </p:childTnLst>
                                </p:cTn>
                              </p:par>
                            </p:childTnLst>
                          </p:cTn>
                        </p:par>
                        <p:par>
                          <p:cTn id="15" fill="hold">
                            <p:stCondLst>
                              <p:cond delay="1500"/>
                            </p:stCondLst>
                            <p:childTnLst>
                              <p:par>
                                <p:cTn id="16" presetID="53" presetClass="entr" presetSubtype="0"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subTnLst>
                                    <p:audio>
                                      <p:cMediaNode>
                                        <p:cTn display="0" masterRel="sameClick">
                                          <p:stCondLst>
                                            <p:cond evt="begin" delay="0">
                                              <p:tn val="16"/>
                                            </p:cond>
                                          </p:stCondLst>
                                          <p:endCondLst>
                                            <p:cond evt="onStopAudio" delay="0">
                                              <p:tgtEl>
                                                <p:sldTgt/>
                                              </p:tgtEl>
                                            </p:cond>
                                          </p:endCondLst>
                                        </p:cTn>
                                        <p:tgtEl>
                                          <p:sndTgt r:embed="rId4" name="click.wav" builtIn="1"/>
                                        </p:tgtEl>
                                      </p:cMediaNode>
                                    </p:audio>
                                  </p:subTnLst>
                                </p:cTn>
                              </p:par>
                            </p:childTnLst>
                          </p:cTn>
                        </p:par>
                        <p:par>
                          <p:cTn id="21" fill="hold">
                            <p:stCondLst>
                              <p:cond delay="2000"/>
                            </p:stCondLst>
                            <p:childTnLst>
                              <p:par>
                                <p:cTn id="22" presetID="1" presetClass="mediacall" presetSubtype="0" fill="hold" nodeType="afterEffect">
                                  <p:stCondLst>
                                    <p:cond delay="0"/>
                                  </p:stCondLst>
                                  <p:childTnLst>
                                    <p:cmd type="call" cmd="playFrom(0.0)">
                                      <p:cBhvr>
                                        <p:cTn id="23" dur="28800" fill="hold"/>
                                        <p:tgtEl>
                                          <p:spTgt spid="13"/>
                                        </p:tgtEl>
                                      </p:cBhvr>
                                    </p:cmd>
                                  </p:childTnLst>
                                </p:cTn>
                              </p:par>
                            </p:childTnLst>
                          </p:cTn>
                        </p:par>
                        <p:par>
                          <p:cTn id="24" fill="hold">
                            <p:stCondLst>
                              <p:cond delay="30800"/>
                            </p:stCondLst>
                            <p:childTnLst>
                              <p:par>
                                <p:cTn id="25" presetID="26" presetClass="emph" presetSubtype="0" fill="hold" nodeType="afterEffect">
                                  <p:stCondLst>
                                    <p:cond delay="0"/>
                                  </p:stCondLst>
                                  <p:childTnLst>
                                    <p:animEffect transition="out" filter="fade">
                                      <p:cBhvr>
                                        <p:cTn id="26" dur="500" tmFilter="0, 0; .2, .5; .8, .5; 1, 0"/>
                                        <p:tgtEl>
                                          <p:spTgt spid="6"/>
                                        </p:tgtEl>
                                      </p:cBhvr>
                                    </p:animEffect>
                                    <p:animScale>
                                      <p:cBhvr>
                                        <p:cTn id="27" dur="250" autoRev="1" fill="hold"/>
                                        <p:tgtEl>
                                          <p:spTgt spid="6"/>
                                        </p:tgtEl>
                                      </p:cBhvr>
                                      <p:by x="105000" y="105000"/>
                                    </p:animScale>
                                  </p:childTnLst>
                                  <p:subTnLst>
                                    <p:audio>
                                      <p:cMediaNode>
                                        <p:cTn display="0" masterRel="sameClick">
                                          <p:stCondLst>
                                            <p:cond evt="begin" delay="0">
                                              <p:tn val="25"/>
                                            </p:cond>
                                          </p:stCondLst>
                                          <p:endCondLst>
                                            <p:cond evt="onStopAudio" delay="0">
                                              <p:tgtEl>
                                                <p:sldTgt/>
                                              </p:tgtEl>
                                            </p:cond>
                                          </p:endCondLst>
                                        </p:cTn>
                                        <p:tgtEl>
                                          <p:sndTgt r:embed="rId4" name="click.wav" builtIn="1"/>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p:cTn id="28" fill="hold" display="0">
                  <p:stCondLst>
                    <p:cond delay="indefinite"/>
                  </p:stCondLst>
                  <p:endCondLst>
                    <p:cond evt="onNext" delay="0">
                      <p:tgtEl>
                        <p:sldTgt/>
                      </p:tgtEl>
                    </p:cond>
                    <p:cond evt="onPrev" delay="0">
                      <p:tgtEl>
                        <p:sldTgt/>
                      </p:tgtEl>
                    </p:cond>
                  </p:endCondLst>
                </p:cTn>
                <p:tgtEl>
                  <p:spTgt spid="13"/>
                </p:tgtEl>
              </p:cMediaNode>
            </p:video>
            <p:seq concurrent="1" nextAc="seek">
              <p:cTn id="29" restart="whenNotActive" fill="hold" evtFilter="cancelBubble" nodeType="interactiveSeq">
                <p:stCondLst>
                  <p:cond evt="onClick" delay="0">
                    <p:tgtEl>
                      <p:spTgt spid="13"/>
                    </p:tgtEl>
                  </p:cond>
                </p:stCondLst>
                <p:endSync evt="end" delay="0">
                  <p:rtn val="all"/>
                </p:endSync>
                <p:childTnLst>
                  <p:par>
                    <p:cTn id="30" fill="hold">
                      <p:stCondLst>
                        <p:cond delay="0"/>
                      </p:stCondLst>
                      <p:childTnLst>
                        <p:par>
                          <p:cTn id="31" fill="hold">
                            <p:stCondLst>
                              <p:cond delay="0"/>
                            </p:stCondLst>
                            <p:childTnLst>
                              <p:par>
                                <p:cTn id="32" presetID="2" presetClass="mediacall" presetSubtype="0" fill="hold" nodeType="clickEffect">
                                  <p:stCondLst>
                                    <p:cond delay="0"/>
                                  </p:stCondLst>
                                  <p:childTnLst>
                                    <p:cmd type="call" cmd="togglePause">
                                      <p:cBhvr>
                                        <p:cTn id="33" dur="1" fill="hold"/>
                                        <p:tgtEl>
                                          <p:spTgt spid="13"/>
                                        </p:tgtEl>
                                      </p:cBhvr>
                                    </p:cmd>
                                  </p:childTnLst>
                                </p:cTn>
                              </p:par>
                            </p:childTnLst>
                          </p:cTn>
                        </p:par>
                      </p:childTnLst>
                    </p:cTn>
                  </p:par>
                </p:childTnLst>
              </p:cTn>
              <p:nextCondLst>
                <p:cond evt="onClick" delay="0">
                  <p:tgtEl>
                    <p:spTgt spid="13"/>
                  </p:tgtEl>
                </p:cond>
              </p:nextCondLst>
            </p:seq>
          </p:childTnLst>
        </p:cTn>
      </p:par>
    </p:tnLst>
    <p:bldLst>
      <p:bldP spid="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1"/>
  <p:tag name="MMPROD_UIDATA" val="&lt;database version=&quot;7.0&quot;&gt;&lt;object type=&quot;1&quot; unique_id=&quot;10001&quot;&gt;&lt;object type=&quot;2&quot; unique_id=&quot;16318&quot;&gt;&lt;object type=&quot;3&quot; unique_id=&quot;16319&quot;&gt;&lt;property id=&quot;20148&quot; value=&quot;5&quot;/&gt;&lt;property id=&quot;20300&quot; value=&quot;Slide 1&quot;/&gt;&lt;property id=&quot;20307&quot; value=&quot;257&quot;/&gt;&lt;/object&gt;&lt;object type=&quot;3&quot; unique_id=&quot;16321&quot;&gt;&lt;property id=&quot;20148&quot; value=&quot;5&quot;/&gt;&lt;property id=&quot;20300&quot; value=&quot;Slide 2&quot;/&gt;&lt;property id=&quot;20307&quot; value=&quot;259&quot;/&gt;&lt;/object&gt;&lt;object type=&quot;3&quot; unique_id=&quot;16322&quot;&gt;&lt;property id=&quot;20148&quot; value=&quot;5&quot;/&gt;&lt;property id=&quot;20300&quot; value=&quot;Slide 3&quot;/&gt;&lt;property id=&quot;20307&quot; value=&quot;260&quot;/&gt;&lt;/object&gt;&lt;object type=&quot;3&quot; unique_id=&quot;16324&quot;&gt;&lt;property id=&quot;20148&quot; value=&quot;5&quot;/&gt;&lt;property id=&quot;20300&quot; value=&quot;Slide 5&quot;/&gt;&lt;property id=&quot;20307&quot; value=&quot;262&quot;/&gt;&lt;/object&gt;&lt;object type=&quot;3&quot; unique_id=&quot;16325&quot;&gt;&lt;property id=&quot;20148&quot; value=&quot;5&quot;/&gt;&lt;property id=&quot;20300&quot; value=&quot;Slide 7&quot;/&gt;&lt;property id=&quot;20307&quot; value=&quot;263&quot;/&gt;&lt;/object&gt;&lt;object type=&quot;3&quot; unique_id=&quot;16326&quot;&gt;&lt;property id=&quot;20148&quot; value=&quot;5&quot;/&gt;&lt;property id=&quot;20300&quot; value=&quot;Slide 9&quot;/&gt;&lt;property id=&quot;20307&quot; value=&quot;264&quot;/&gt;&lt;/object&gt;&lt;object type=&quot;3&quot; unique_id=&quot;16330&quot;&gt;&lt;property id=&quot;20148&quot; value=&quot;5&quot;/&gt;&lt;property id=&quot;20300&quot; value=&quot;Slide 11&quot;/&gt;&lt;property id=&quot;20307&quot; value=&quot;268&quot;/&gt;&lt;/object&gt;&lt;object type=&quot;3&quot; unique_id=&quot;16915&quot;&gt;&lt;property id=&quot;20148&quot; value=&quot;5&quot;/&gt;&lt;property id=&quot;20300&quot; value=&quot;Slide 13&quot;/&gt;&lt;property id=&quot;20307&quot; value=&quot;269&quot;/&gt;&lt;/object&gt;&lt;object type=&quot;3&quot; unique_id=&quot;17148&quot;&gt;&lt;property id=&quot;20148&quot; value=&quot;5&quot;/&gt;&lt;property id=&quot;20300&quot; value=&quot;Slide 4&quot;/&gt;&lt;property id=&quot;20307&quot; value=&quot;270&quot;/&gt;&lt;/object&gt;&lt;object type=&quot;3&quot; unique_id=&quot;17216&quot;&gt;&lt;property id=&quot;20148&quot; value=&quot;5&quot;/&gt;&lt;property id=&quot;20300&quot; value=&quot;Slide 6&quot;/&gt;&lt;property id=&quot;20307&quot; value=&quot;271&quot;/&gt;&lt;/object&gt;&lt;object type=&quot;3&quot; unique_id=&quot;17325&quot;&gt;&lt;property id=&quot;20148&quot; value=&quot;5&quot;/&gt;&lt;property id=&quot;20300&quot; value=&quot;Slide 8&quot;/&gt;&lt;property id=&quot;20307&quot; value=&quot;272&quot;/&gt;&lt;/object&gt;&lt;object type=&quot;3&quot; unique_id=&quot;17482&quot;&gt;&lt;property id=&quot;20148&quot; value=&quot;5&quot;/&gt;&lt;property id=&quot;20300&quot; value=&quot;Slide 10&quot;/&gt;&lt;property id=&quot;20307&quot; value=&quot;273&quot;/&gt;&lt;/object&gt;&lt;object type=&quot;3&quot; unique_id=&quot;17581&quot;&gt;&lt;property id=&quot;20148&quot; value=&quot;5&quot;/&gt;&lt;property id=&quot;20300&quot; value=&quot;Slide 12&quot;/&gt;&lt;property id=&quot;20307&quot; value=&quot;274&quot;/&gt;&lt;/object&gt;&lt;object type=&quot;3&quot; unique_id=&quot;17707&quot;&gt;&lt;property id=&quot;20148&quot; value=&quot;5&quot;/&gt;&lt;property id=&quot;20300&quot; value=&quot;Slide 14&quot;/&gt;&lt;property id=&quot;20307&quot; value=&quot;275&quot;/&gt;&lt;/object&gt;&lt;object type=&quot;3&quot; unique_id=&quot;17725&quot;&gt;&lt;property id=&quot;20148&quot; value=&quot;5&quot;/&gt;&lt;property id=&quot;20300&quot; value=&quot;Slide 15&quot;/&gt;&lt;property id=&quot;20307&quot; value=&quot;276&quot;/&gt;&lt;/object&gt;&lt;/object&gt;&lt;object type=&quot;8&quot; unique_id=&quot;16344&quot;&gt;&lt;/object&gt;&lt;/object&gt;&lt;/database&gt;"/>
  <p:tag name="SECTOMILLISECCONVERTED" val="1"/>
</p:tagLst>
</file>

<file path=ppt/tags/tag2.xml><?xml version="1.0" encoding="utf-8"?>
<p:tagLst xmlns:a="http://schemas.openxmlformats.org/drawingml/2006/main" xmlns:r="http://schemas.openxmlformats.org/officeDocument/2006/relationships" xmlns:p="http://schemas.openxmlformats.org/presentationml/2006/main">
  <p:tag name="TIMING" val="|4.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916</TotalTime>
  <Words>70</Words>
  <Application>Microsoft Office PowerPoint</Application>
  <PresentationFormat>On-screen Show (4:3)</PresentationFormat>
  <Paragraphs>45</Paragraphs>
  <Slides>15</Slides>
  <Notes>15</Notes>
  <HiddenSlides>0</HiddenSlides>
  <MMClips>15</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S7</dc:creator>
  <cp:lastModifiedBy>S7</cp:lastModifiedBy>
  <cp:revision>205</cp:revision>
  <dcterms:created xsi:type="dcterms:W3CDTF">2009-11-18T14:49:56Z</dcterms:created>
  <dcterms:modified xsi:type="dcterms:W3CDTF">2009-11-20T16:09:06Z</dcterms:modified>
</cp:coreProperties>
</file>

<file path=docProps/thumbnail.jpeg>
</file>